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9" r:id="rId22"/>
    <p:sldId id="280" r:id="rId23"/>
    <p:sldId id="281" r:id="rId24"/>
    <p:sldId id="282" r:id="rId25"/>
    <p:sldId id="277" r:id="rId26"/>
    <p:sldId id="27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88"/>
    <p:restoredTop sz="96327"/>
  </p:normalViewPr>
  <p:slideViewPr>
    <p:cSldViewPr snapToGrid="0">
      <p:cViewPr varScale="1">
        <p:scale>
          <a:sx n="111" d="100"/>
          <a:sy n="111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Crawshaw" userId="4e75a0b4-763f-4760-9c6c-c3baf6b1296e" providerId="ADAL" clId="{058AAEBE-AB63-4568-88E3-C7E7523FC2F1}"/>
    <pc:docChg chg="modSld">
      <pc:chgData name="Nichola Crawshaw" userId="4e75a0b4-763f-4760-9c6c-c3baf6b1296e" providerId="ADAL" clId="{058AAEBE-AB63-4568-88E3-C7E7523FC2F1}" dt="2026-03-25T10:34:23.659" v="2" actId="1036"/>
      <pc:docMkLst>
        <pc:docMk/>
      </pc:docMkLst>
      <pc:sldChg chg="modSp mod">
        <pc:chgData name="Nichola Crawshaw" userId="4e75a0b4-763f-4760-9c6c-c3baf6b1296e" providerId="ADAL" clId="{058AAEBE-AB63-4568-88E3-C7E7523FC2F1}" dt="2026-03-25T10:34:23.659" v="2" actId="1036"/>
        <pc:sldMkLst>
          <pc:docMk/>
          <pc:sldMk cId="1726375286" sldId="256"/>
        </pc:sldMkLst>
        <pc:picChg chg="mod">
          <ac:chgData name="Nichola Crawshaw" userId="4e75a0b4-763f-4760-9c6c-c3baf6b1296e" providerId="ADAL" clId="{058AAEBE-AB63-4568-88E3-C7E7523FC2F1}" dt="2026-03-25T10:34:23.659" v="2" actId="1036"/>
          <ac:picMkLst>
            <pc:docMk/>
            <pc:sldMk cId="1726375286" sldId="256"/>
            <ac:picMk id="55" creationId="{9EDF8D60-BE53-F2E1-5407-9D849BC590C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F59B9-8EB9-D301-71BD-E205ACC604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9EF79-E419-9FFF-79FC-E23EE56A3E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D7496-FD78-DCE5-49FF-6663D159E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AF215C-F16C-86D6-C105-5A6507AC5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D7A848-3E99-18A6-981B-02DD14421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81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2D505-BF64-93A9-B789-590DC7350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9FC8F-D87C-13D7-2645-FB11DDAC3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DEB81-AF76-3BE1-8833-68A630772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E14C7-C2F6-7247-E6E7-C2B579FCE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3DC1D1-DBCC-144B-0F94-E4C951B30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54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C51B4-0651-BF9A-45C0-347B107F4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AC6786-13E0-278A-AD01-2D98425309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3F0C9-4DFA-F27D-3EAA-9B83C363F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2DB17-5439-888C-F33B-31BAD84A0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A1501-E5FD-F13B-84B5-C1E42F96D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27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6A23E-DA90-642E-D02A-192DDE3AF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8A8B-4694-5C4F-8B91-A7B5AD1D1F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5315-E161-E470-7B10-A9CE91B3F2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911FD-4484-C6ED-9F93-5133059A4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B2F1CB-0FBD-6960-5CA9-0EAF4EE14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BC60C0-A6D4-8229-266E-531A58CE9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297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F9DD2-1B7E-3E1D-11B0-ED271BF54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86AFA2-792F-A8A3-FFDC-5CB72A355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D3352B-7593-BE73-77A9-2AEE5E5E78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70292-9B91-9E20-7AF8-A9BEDE1D9C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65856-083B-4D40-5D10-5AA7634F22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A28996-A9CB-E078-0572-2871DC221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853807-1D52-4B5B-9051-957FBF67A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B2EA51-115B-A526-0436-42866D916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097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F05DC-4440-8578-8E44-DC3B46182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E9EF02-A5B1-251A-1EDF-7F37B0646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28C060-5037-282C-F0A4-75F4DD1DA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F1010-C037-EA9A-E3C6-10C50C3F0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355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33FEA7-9D50-DE91-A6A9-351192AAE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37BDB3-34EC-AA2B-C22C-7A66CDDD8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9E814-55F7-E32D-4FA9-42F24579B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882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362F9-1357-F258-9FA6-74DBBC677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1106A-1FD3-DA2F-2D78-DE552070E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19B49-1E19-C5F3-E75F-7E7287EF5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F11CB-5E67-0D3B-64D2-02D0B13C8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643B0-1D94-FDDA-464E-CEFAED97F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D86309-AFAE-E974-E613-DB5C9EC45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95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905D6-1A50-1306-E9FE-10FD6AB5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E62E5D-3366-7B79-C298-F267F79441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8C0B6A-3AFE-1845-48FB-4E064A90C6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4936F-0CF5-63CA-20E6-02806DE16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742CA0-DD94-716A-5447-3F68B7689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AA50E0-A177-1A76-FCED-A91CA01F1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83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F5E4C-49FC-D0D0-16F8-427F3CD6A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D0352-024C-A21D-C32E-ECE42BF433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E2305-8730-B2EA-3716-16FC0D8BB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C1813-43D0-614B-F580-8C6ED9049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A5D9B-FF1D-0AAD-377B-26F146CF8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608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365796-0B8E-C6FD-1155-8AB421945E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5379CB-8B94-3F48-F44C-D71D4AC64B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1200B-D061-A529-65D8-E3EDD9A76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FC313-B4E1-DCB9-8EFF-A23823A66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8050B-4ED5-B818-5D45-4BFC277F0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885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7D0B39-3FF2-AC07-EA26-BC33A04C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EAA47-18B2-1850-3286-8CD67EB1B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1C29E-6F5D-6E21-F337-75A3C34523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BF8CB-53F6-4445-A8C3-D0E247FBA95C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08E92-DA33-EBC2-8EC2-69BA6210BD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C6BC9-154E-722E-10AD-5EF76D4F35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907874-3CD6-EB40-92D5-165881FB5D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38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Layout" Target="../slideLayouts/slideLayout2.xml"/><Relationship Id="rId7" Type="http://schemas.openxmlformats.org/officeDocument/2006/relationships/slide" Target="slide8.xml"/><Relationship Id="rId12" Type="http://schemas.openxmlformats.org/officeDocument/2006/relationships/image" Target="../media/image6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slide" Target="slide4.xml"/><Relationship Id="rId11" Type="http://schemas.openxmlformats.org/officeDocument/2006/relationships/hyperlink" Target="https://vimeo.com/1163321162/81a17fd275?share=copy&amp;fl=sv&amp;fe=ci" TargetMode="External"/><Relationship Id="rId5" Type="http://schemas.openxmlformats.org/officeDocument/2006/relationships/slide" Target="slide3.xml"/><Relationship Id="rId10" Type="http://schemas.openxmlformats.org/officeDocument/2006/relationships/slide" Target="slide14.xml"/><Relationship Id="rId4" Type="http://schemas.openxmlformats.org/officeDocument/2006/relationships/image" Target="../media/image5.png"/><Relationship Id="rId9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10" Type="http://schemas.openxmlformats.org/officeDocument/2006/relationships/image" Target="../media/image10.gif"/><Relationship Id="rId4" Type="http://schemas.openxmlformats.org/officeDocument/2006/relationships/slide" Target="slide4.xml"/><Relationship Id="rId9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" Target="slide4.xml"/><Relationship Id="rId7" Type="http://schemas.openxmlformats.org/officeDocument/2006/relationships/slide" Target="slide1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slide" Target="slide10.xml"/><Relationship Id="rId4" Type="http://schemas.openxmlformats.org/officeDocument/2006/relationships/slide" Target="slide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12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54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9EDF8D60-BE53-F2E1-5407-9D849BC59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87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75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mputer and cloud computing&#10;&#10;Description automatically generated with medium confidence">
            <a:extLst>
              <a:ext uri="{FF2B5EF4-FFF2-40B4-BE49-F238E27FC236}">
                <a16:creationId xmlns:a16="http://schemas.microsoft.com/office/drawing/2014/main" id="{344AB04C-540B-5E08-C33A-580758C1C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897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2DAAACF-0B40-DC6D-C4B9-98F74469A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E9245C40-C3B5-0C9E-BD05-24D435891AD3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91E591E1-72D3-04D7-C69D-49599B74C03B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C5098361-2288-4145-4553-15B064E6756C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5CED4A23-244F-2F25-0253-EDBC040173E3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B035012B-4028-A03D-3AD2-3A7D6572C160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098D8A08-621A-CAE8-BF22-6B7E6CB0C800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hlinkClick r:id="rId4" action="ppaction://hlinksldjump"/>
            <a:extLst>
              <a:ext uri="{FF2B5EF4-FFF2-40B4-BE49-F238E27FC236}">
                <a16:creationId xmlns:a16="http://schemas.microsoft.com/office/drawing/2014/main" id="{0746359F-09EC-E2AD-9FEB-6185E2F87AAC}"/>
              </a:ext>
            </a:extLst>
          </p:cNvPr>
          <p:cNvSpPr/>
          <p:nvPr/>
        </p:nvSpPr>
        <p:spPr>
          <a:xfrm>
            <a:off x="251253" y="6306065"/>
            <a:ext cx="2281886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hlinkClick r:id="rId5" action="ppaction://hlinksldjump"/>
            <a:extLst>
              <a:ext uri="{FF2B5EF4-FFF2-40B4-BE49-F238E27FC236}">
                <a16:creationId xmlns:a16="http://schemas.microsoft.com/office/drawing/2014/main" id="{9F17701A-1F6D-7336-2477-2DC306D78C71}"/>
              </a:ext>
            </a:extLst>
          </p:cNvPr>
          <p:cNvSpPr/>
          <p:nvPr/>
        </p:nvSpPr>
        <p:spPr>
          <a:xfrm>
            <a:off x="2644346" y="6306065"/>
            <a:ext cx="2228337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hlinkClick r:id="rId6" action="ppaction://hlinksldjump"/>
            <a:extLst>
              <a:ext uri="{FF2B5EF4-FFF2-40B4-BE49-F238E27FC236}">
                <a16:creationId xmlns:a16="http://schemas.microsoft.com/office/drawing/2014/main" id="{90B3F161-A7D9-4E70-FF3B-B6C98AD783F6}"/>
              </a:ext>
            </a:extLst>
          </p:cNvPr>
          <p:cNvSpPr/>
          <p:nvPr/>
        </p:nvSpPr>
        <p:spPr>
          <a:xfrm>
            <a:off x="4983890" y="6306065"/>
            <a:ext cx="2228337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hlinkClick r:id="rId7" action="ppaction://hlinksldjump"/>
            <a:extLst>
              <a:ext uri="{FF2B5EF4-FFF2-40B4-BE49-F238E27FC236}">
                <a16:creationId xmlns:a16="http://schemas.microsoft.com/office/drawing/2014/main" id="{88856871-BD2F-E3F1-BCEB-CD5D78FB28EB}"/>
              </a:ext>
            </a:extLst>
          </p:cNvPr>
          <p:cNvSpPr/>
          <p:nvPr/>
        </p:nvSpPr>
        <p:spPr>
          <a:xfrm>
            <a:off x="7319317" y="6306065"/>
            <a:ext cx="2228337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hlinkClick r:id="rId8" action="ppaction://hlinksldjump"/>
            <a:extLst>
              <a:ext uri="{FF2B5EF4-FFF2-40B4-BE49-F238E27FC236}">
                <a16:creationId xmlns:a16="http://schemas.microsoft.com/office/drawing/2014/main" id="{3BA56CC3-825C-5E23-1995-B67178F4E60E}"/>
              </a:ext>
            </a:extLst>
          </p:cNvPr>
          <p:cNvSpPr/>
          <p:nvPr/>
        </p:nvSpPr>
        <p:spPr>
          <a:xfrm>
            <a:off x="9712410" y="6306065"/>
            <a:ext cx="2228337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015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rectangular object on a blue background&#10;&#10;Description automatically generated">
            <a:extLst>
              <a:ext uri="{FF2B5EF4-FFF2-40B4-BE49-F238E27FC236}">
                <a16:creationId xmlns:a16="http://schemas.microsoft.com/office/drawing/2014/main" id="{2C256153-50AB-7F50-A015-3896F1726A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595C7D11-78A3-6E49-606E-04329D0D335A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BF73D600-0638-41BC-2F24-4B0E7EBED613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486AEC0B-AAE3-5F00-6B38-B27659C21171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CA29541C-FE50-B902-CC3E-631353A6B784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793FE68E-0E33-DF09-FDE6-8F455BC369A9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2DBB7630-3906-0EA8-D76A-10391E2F217E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645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-up of a computer hardware&#10;&#10;Description automatically generated">
            <a:extLst>
              <a:ext uri="{FF2B5EF4-FFF2-40B4-BE49-F238E27FC236}">
                <a16:creationId xmlns:a16="http://schemas.microsoft.com/office/drawing/2014/main" id="{8D8FCE91-4BEB-A8BF-E138-3439FD586F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5" action="ppaction://hlinksldjump"/>
            <a:extLst>
              <a:ext uri="{FF2B5EF4-FFF2-40B4-BE49-F238E27FC236}">
                <a16:creationId xmlns:a16="http://schemas.microsoft.com/office/drawing/2014/main" id="{1EA69F76-669A-E132-3B20-BBF9D437549C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6" action="ppaction://hlinksldjump"/>
            <a:extLst>
              <a:ext uri="{FF2B5EF4-FFF2-40B4-BE49-F238E27FC236}">
                <a16:creationId xmlns:a16="http://schemas.microsoft.com/office/drawing/2014/main" id="{D9A4D44F-C6DA-7B40-958C-A7941559F65B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7" action="ppaction://hlinksldjump"/>
            <a:extLst>
              <a:ext uri="{FF2B5EF4-FFF2-40B4-BE49-F238E27FC236}">
                <a16:creationId xmlns:a16="http://schemas.microsoft.com/office/drawing/2014/main" id="{BE6F33A8-DB37-7763-9C84-D077B0235BF7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8" action="ppaction://hlinksldjump"/>
            <a:extLst>
              <a:ext uri="{FF2B5EF4-FFF2-40B4-BE49-F238E27FC236}">
                <a16:creationId xmlns:a16="http://schemas.microsoft.com/office/drawing/2014/main" id="{FAF5F87E-EE52-2816-ACE8-BF5948D0BFD5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9" action="ppaction://hlinksldjump"/>
            <a:extLst>
              <a:ext uri="{FF2B5EF4-FFF2-40B4-BE49-F238E27FC236}">
                <a16:creationId xmlns:a16="http://schemas.microsoft.com/office/drawing/2014/main" id="{A133B36C-6607-C543-B64B-1CE764434BF7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10" action="ppaction://hlinksldjump"/>
            <a:extLst>
              <a:ext uri="{FF2B5EF4-FFF2-40B4-BE49-F238E27FC236}">
                <a16:creationId xmlns:a16="http://schemas.microsoft.com/office/drawing/2014/main" id="{54CBF05F-C81C-B8AF-0E30-76C2D00B26C9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hlinkClick r:id="rId11"/>
            <a:extLst>
              <a:ext uri="{FF2B5EF4-FFF2-40B4-BE49-F238E27FC236}">
                <a16:creationId xmlns:a16="http://schemas.microsoft.com/office/drawing/2014/main" id="{A708DF4D-E0F0-001A-8299-56889E718E98}"/>
              </a:ext>
            </a:extLst>
          </p:cNvPr>
          <p:cNvSpPr/>
          <p:nvPr/>
        </p:nvSpPr>
        <p:spPr>
          <a:xfrm>
            <a:off x="10392032" y="2945365"/>
            <a:ext cx="1396314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RISM box gif.mov">
            <a:hlinkClick r:id="" action="ppaction://media"/>
            <a:extLst>
              <a:ext uri="{FF2B5EF4-FFF2-40B4-BE49-F238E27FC236}">
                <a16:creationId xmlns:a16="http://schemas.microsoft.com/office/drawing/2014/main" id="{888BEA6A-8733-BB40-E9AA-D1F88B1B2F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454452" y="1103245"/>
            <a:ext cx="3274879" cy="184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20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white rectangular object with blue lights connected to it&#10;&#10;Description automatically generated">
            <a:extLst>
              <a:ext uri="{FF2B5EF4-FFF2-40B4-BE49-F238E27FC236}">
                <a16:creationId xmlns:a16="http://schemas.microsoft.com/office/drawing/2014/main" id="{BAFA53F9-BD15-04D4-5275-A17B06170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394AEE43-D7A9-57AB-55B9-A0735C45CFA9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3FE9EDE7-4215-4421-3556-359EB4AED7F7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F3C3D491-6FB1-64E9-C7D5-52AB74DF57E3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265BE6C8-4F1C-390C-F82F-27255D4EC1D1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F531FBF3-9FF7-7253-6B09-3965D256C9C2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65817CA6-5520-EE26-5C20-2B946F6839F6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172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1D27FB84-A5FD-E51F-4E04-58F57F52D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DC60B83-3DE4-EC3B-466B-E13925E58DBA}"/>
              </a:ext>
            </a:extLst>
          </p:cNvPr>
          <p:cNvSpPr/>
          <p:nvPr/>
        </p:nvSpPr>
        <p:spPr>
          <a:xfrm>
            <a:off x="1841157" y="2347784"/>
            <a:ext cx="8575589" cy="383059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279400">
              <a:schemeClr val="bg1">
                <a:alpha val="2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6E94561E-EC45-469D-8B76-85241210870F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93736F15-BBC5-41E0-A9CB-830DB3AC70C0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8DCADE85-DCC0-D1AF-E7ED-87E0D4E3140B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2DAB42B9-1F78-D311-902D-032EA459D301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031F5298-A68F-D67F-CBFE-52D18A8667F0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E309E2FA-FB0F-5B3D-1A6C-46AE3CBB4F93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440A428-5DD2-8156-D466-F7CFA87D8844}"/>
              </a:ext>
            </a:extLst>
          </p:cNvPr>
          <p:cNvGrpSpPr/>
          <p:nvPr/>
        </p:nvGrpSpPr>
        <p:grpSpPr>
          <a:xfrm>
            <a:off x="1979102" y="2669058"/>
            <a:ext cx="8345550" cy="3375805"/>
            <a:chOff x="322567" y="1066001"/>
            <a:chExt cx="11425339" cy="4571679"/>
          </a:xfrm>
          <a:effectLst/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2BA59D27-DFD3-522C-6BAE-B5222ED38EA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22567" y="1822681"/>
              <a:ext cx="4585949" cy="3749905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B8D79548-02E8-32DA-3975-73F3E075902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652334" y="1066001"/>
              <a:ext cx="6095572" cy="4571679"/>
            </a:xfrm>
            <a:prstGeom prst="rect">
              <a:avLst/>
            </a:prstGeom>
          </p:spPr>
        </p:pic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12DB175-5E8A-0052-44FF-8AB7B2CD159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681502" y="1837724"/>
              <a:ext cx="4935670" cy="1352802"/>
            </a:xfrm>
            <a:prstGeom prst="line">
              <a:avLst/>
            </a:prstGeom>
            <a:noFill/>
            <a:ln w="12700" cap="flat" cmpd="sng" algn="ctr">
              <a:solidFill>
                <a:srgbClr val="4472C4"/>
              </a:solidFill>
              <a:prstDash val="solid"/>
              <a:miter lim="800000"/>
            </a:ln>
            <a:effectLst/>
          </p:spPr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73D5C7F-2565-009D-820A-9E05102C23D3}"/>
                </a:ext>
              </a:extLst>
            </p:cNvPr>
            <p:cNvCxnSpPr>
              <a:cxnSpLocks/>
            </p:cNvCxnSpPr>
            <p:nvPr/>
          </p:nvCxnSpPr>
          <p:spPr>
            <a:xfrm>
              <a:off x="1681502" y="3426883"/>
              <a:ext cx="4935670" cy="1547343"/>
            </a:xfrm>
            <a:prstGeom prst="line">
              <a:avLst/>
            </a:prstGeom>
            <a:noFill/>
            <a:ln w="12700" cap="flat" cmpd="sng" algn="ctr">
              <a:solidFill>
                <a:srgbClr val="4472C4"/>
              </a:solidFill>
              <a:prstDash val="solid"/>
              <a:miter lim="800000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439626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ud computing system on a blue background&#10;&#10;Description automatically generated with medium confidence">
            <a:extLst>
              <a:ext uri="{FF2B5EF4-FFF2-40B4-BE49-F238E27FC236}">
                <a16:creationId xmlns:a16="http://schemas.microsoft.com/office/drawing/2014/main" id="{DBD0B797-1A19-FD2C-2186-3E9060E92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0DD4E9E2-2917-9508-F10A-C489017D487D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C0FA8DD8-D447-132D-3E14-9FBA3D532AAB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3FC9C610-DEC2-2BC2-2AF1-22A23E5FA33F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207DAD8F-18A2-D027-075E-DF0813E199CC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8D12D166-E0B8-6818-BA97-6CA54D828117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DBD07B69-EBA9-3A18-71D2-4708B927D0DA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867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blue screen&#10;&#10;Description automatically generated">
            <a:extLst>
              <a:ext uri="{FF2B5EF4-FFF2-40B4-BE49-F238E27FC236}">
                <a16:creationId xmlns:a16="http://schemas.microsoft.com/office/drawing/2014/main" id="{05454898-A6C4-59B9-C64A-D343D3C34B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65AED6A8-F7A7-12D4-B7D2-EA8144D45FDB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31A30932-9C6C-6EA1-62A7-DC549D47F980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E6292C1A-C5CD-7E96-A27A-CC46C78975DD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ABB7E164-CED3-5D5A-77BE-D98E50C4A691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A913E817-4DA0-71C8-32A9-A29CC701BE53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4427B184-5E0E-F81C-1103-788BCB8F0EA9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741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mputer and cloud computing&#10;&#10;Description automatically generated with medium confidence">
            <a:extLst>
              <a:ext uri="{FF2B5EF4-FFF2-40B4-BE49-F238E27FC236}">
                <a16:creationId xmlns:a16="http://schemas.microsoft.com/office/drawing/2014/main" id="{012759DF-9AC0-BBF4-8022-7B90D296BA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007CC996-91A6-D4F1-4B83-A48C855242D4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7633AAB9-0CDE-D4FD-B232-810F94614D06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BB974B5E-AF4E-D1FF-6472-9EA26125DEFC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104F25EA-639C-358B-BDF4-A0AA3B1469E7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56736059-39BA-7B0A-E625-97C746A88D60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7B1F0478-0543-D49B-D5F5-924C83A1C0F0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277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computer chip&#10;&#10;Description automatically generated">
            <a:extLst>
              <a:ext uri="{FF2B5EF4-FFF2-40B4-BE49-F238E27FC236}">
                <a16:creationId xmlns:a16="http://schemas.microsoft.com/office/drawing/2014/main" id="{9D6F4F8D-F9DB-6811-57EE-9517B03A39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7DE03550-3AC8-97C5-076F-8ED330AB4278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9FF45733-6FD3-5921-6FA4-015BD69F4776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8EB30D5A-1D12-7366-608B-AE3AC8F5FF5E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3D310F1F-1A07-623C-CE46-C9E1E440AB99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AE7E1288-C8C5-EF35-99C3-6060869548A2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142DCE06-2BEA-C417-20E3-32A0B20F921D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030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rectangular object with a blue background&#10;&#10;Description automatically generated">
            <a:extLst>
              <a:ext uri="{FF2B5EF4-FFF2-40B4-BE49-F238E27FC236}">
                <a16:creationId xmlns:a16="http://schemas.microsoft.com/office/drawing/2014/main" id="{A25BE753-617F-62D0-455B-C08B9CB819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D30457FE-136C-59FF-DDDB-E44818FE20EE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6DFB2688-8B00-C996-34E5-54D0E13B3FF1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6A450572-204C-C490-E000-60D7ADB3CD12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B2E9EA84-470F-C38C-EB8E-867C9C4A53BC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6D4CAE57-9123-7119-EDF7-12F7EBB64A67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AC242F84-F538-F61E-D5E6-4884631F91CD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391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932DD0EC-C270-AEC2-C408-5F30AF5B1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CF9CAD47-B2A6-9120-843D-35D5CA5B60B8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69068A47-1116-1941-539F-BC5795E426E3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CE799676-8A88-DD20-A49D-2E34DE946667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0B13DFCE-667C-2A4A-8FEA-27D00EA2697C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B057D80D-EBE1-CB04-30B7-C73EF6C9EFC9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DC33AE47-3250-B25A-D0D0-8B87638E91B6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726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ell phone on a device&#10;&#10;Description automatically generated">
            <a:extLst>
              <a:ext uri="{FF2B5EF4-FFF2-40B4-BE49-F238E27FC236}">
                <a16:creationId xmlns:a16="http://schemas.microsoft.com/office/drawing/2014/main" id="{4024CE03-DFE1-54BB-D3F2-805E02B28E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9D2ABF6A-D87E-A01E-AA2A-D43C66AE694D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FDC92820-4D51-2702-3160-77E70CA8AB4A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0B5F4D1A-9CC6-FDA6-7F20-362A42EEFC3F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074319EF-9A65-75BB-6B96-E2CA3AD3BC43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39F0D336-82D0-3A9E-8D55-E0CF9A16711E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AEB80A91-3D66-F771-01C9-C0C6D8C5209D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524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hlinkClick r:id="rId2" action="ppaction://hlinksldjump"/>
            <a:extLst>
              <a:ext uri="{FF2B5EF4-FFF2-40B4-BE49-F238E27FC236}">
                <a16:creationId xmlns:a16="http://schemas.microsoft.com/office/drawing/2014/main" id="{BF806A87-C98A-8144-03F4-90932C139CED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3" action="ppaction://hlinksldjump"/>
            <a:extLst>
              <a:ext uri="{FF2B5EF4-FFF2-40B4-BE49-F238E27FC236}">
                <a16:creationId xmlns:a16="http://schemas.microsoft.com/office/drawing/2014/main" id="{7C6821A4-2BC3-132B-8CBC-A4CCB7011D1A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4" action="ppaction://hlinksldjump"/>
            <a:extLst>
              <a:ext uri="{FF2B5EF4-FFF2-40B4-BE49-F238E27FC236}">
                <a16:creationId xmlns:a16="http://schemas.microsoft.com/office/drawing/2014/main" id="{08159898-37F1-1613-8E5D-C20D5A89BBDB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5" action="ppaction://hlinksldjump"/>
            <a:extLst>
              <a:ext uri="{FF2B5EF4-FFF2-40B4-BE49-F238E27FC236}">
                <a16:creationId xmlns:a16="http://schemas.microsoft.com/office/drawing/2014/main" id="{1892FB61-C859-0BB1-F5E0-249654906DDE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6" action="ppaction://hlinksldjump"/>
            <a:extLst>
              <a:ext uri="{FF2B5EF4-FFF2-40B4-BE49-F238E27FC236}">
                <a16:creationId xmlns:a16="http://schemas.microsoft.com/office/drawing/2014/main" id="{F0651F05-6A02-F56B-E2D2-5B16F71937F3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8CCD37ED-816C-5713-2863-6BFC94AE7CCE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rry image of a circular object&#10;&#10;Description automatically generated">
            <a:extLst>
              <a:ext uri="{FF2B5EF4-FFF2-40B4-BE49-F238E27FC236}">
                <a16:creationId xmlns:a16="http://schemas.microsoft.com/office/drawing/2014/main" id="{B96D7353-43BA-0ED3-113B-DB03CE550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210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website&#10;&#10;Description automatically generated">
            <a:extLst>
              <a:ext uri="{FF2B5EF4-FFF2-40B4-BE49-F238E27FC236}">
                <a16:creationId xmlns:a16="http://schemas.microsoft.com/office/drawing/2014/main" id="{CA8C1436-1C7E-7B0A-3B9B-1A6365CDCD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82779A2C-790C-141D-58F9-36FA05BF5DCE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F03CB914-F9D0-A7DA-7A77-FD82456149A3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0B519201-9ECF-1860-A20A-7EB7A382112D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4EBD18C0-80F0-7512-5150-783CD3F3D08E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565439DB-4F47-4AC6-335E-DB012931BEBE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EFE824AE-AE74-8C44-C232-7285FCE8FDDE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628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rry image of a light&#10;&#10;Description automatically generated">
            <a:extLst>
              <a:ext uri="{FF2B5EF4-FFF2-40B4-BE49-F238E27FC236}">
                <a16:creationId xmlns:a16="http://schemas.microsoft.com/office/drawing/2014/main" id="{48BC9D91-271B-EBD0-70F9-C185C39E9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EB867D0B-5CF8-D8E3-560B-85749AF5763F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6B3E0792-8C08-C7ED-3EDF-C193FA7DA7B5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9E41902B-AA5F-9315-718C-892016B6454F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17076035-D1B3-820E-4ADB-3ACF105B2194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2100B09D-7211-1C84-5D6D-6E50AB38074D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7FFDF7F9-9F67-9FA6-73AF-5554C189F66D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5525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rry image of a light&#10;&#10;Description automatically generated">
            <a:extLst>
              <a:ext uri="{FF2B5EF4-FFF2-40B4-BE49-F238E27FC236}">
                <a16:creationId xmlns:a16="http://schemas.microsoft.com/office/drawing/2014/main" id="{F496036D-E1EB-610A-8B42-BA794B1365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F26583DC-201F-9D1E-D9EA-27BF6EB3971E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3364C488-3104-9BFB-307E-D4EE2DCB3B2C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7D9ED0C3-1240-A22A-9F6A-97872134E7C5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C84FA012-E75F-63FE-705B-CF2A1ED64975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CE616416-8E2B-8C14-1ED5-ACEAB6215A95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A189F1E6-B8D0-E51F-18FD-D1620CF7C268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808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rry image of a website&#10;&#10;Description automatically generated">
            <a:extLst>
              <a:ext uri="{FF2B5EF4-FFF2-40B4-BE49-F238E27FC236}">
                <a16:creationId xmlns:a16="http://schemas.microsoft.com/office/drawing/2014/main" id="{28ADA631-28B0-57A1-EAA7-88ED07723F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F80291CF-3034-9904-3069-35D85C1BDB47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A7BD2B7D-96E3-84AA-D517-0754BFD30BBD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1AF1B7F5-54D1-DADB-D3D0-2A99CB0D9359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205491FA-080C-C2C9-58EC-828AC0BD10DA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521FEE40-2213-1D54-8338-BA32386ADCC3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36E6F987-5F7C-7A6A-4AD1-F5383163D471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85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website&#10;&#10;Description automatically generated">
            <a:extLst>
              <a:ext uri="{FF2B5EF4-FFF2-40B4-BE49-F238E27FC236}">
                <a16:creationId xmlns:a16="http://schemas.microsoft.com/office/drawing/2014/main" id="{4D36133F-74CE-8964-8BFF-17705D398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1F9A83A5-E6A9-2ABE-A194-31296A6F1376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940C711F-1DC7-457D-1474-54C6C81C72DC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FDAC2311-13D8-5A23-2C45-A1AF6D3317E6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A638D0DA-0065-CE82-8B87-76DEE3F6B302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E3FF055F-8700-94FA-8973-6FA1BB5B68DC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09535193-0E6E-0A12-7C77-9B1663471E85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337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website&#10;&#10;Description automatically generated">
            <a:extLst>
              <a:ext uri="{FF2B5EF4-FFF2-40B4-BE49-F238E27FC236}">
                <a16:creationId xmlns:a16="http://schemas.microsoft.com/office/drawing/2014/main" id="{2B3B4F37-899E-A9B0-6C34-DEC6233FF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hlinkClick r:id="rId3" action="ppaction://hlinksldjump"/>
            <a:extLst>
              <a:ext uri="{FF2B5EF4-FFF2-40B4-BE49-F238E27FC236}">
                <a16:creationId xmlns:a16="http://schemas.microsoft.com/office/drawing/2014/main" id="{F466BB5B-7E70-824D-4AB2-7C93A0A26EE0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4" action="ppaction://hlinksldjump"/>
            <a:extLst>
              <a:ext uri="{FF2B5EF4-FFF2-40B4-BE49-F238E27FC236}">
                <a16:creationId xmlns:a16="http://schemas.microsoft.com/office/drawing/2014/main" id="{64A4015E-07B5-3907-F617-D5C5193F28BD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5" action="ppaction://hlinksldjump"/>
            <a:extLst>
              <a:ext uri="{FF2B5EF4-FFF2-40B4-BE49-F238E27FC236}">
                <a16:creationId xmlns:a16="http://schemas.microsoft.com/office/drawing/2014/main" id="{DEE803F3-07EE-7A6E-996B-B7FEA337150A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6" action="ppaction://hlinksldjump"/>
            <a:extLst>
              <a:ext uri="{FF2B5EF4-FFF2-40B4-BE49-F238E27FC236}">
                <a16:creationId xmlns:a16="http://schemas.microsoft.com/office/drawing/2014/main" id="{DCA8B545-4FEB-BFA9-A93A-000304276B49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8C4EECD1-64DE-8727-F396-1DF03F4DDEFB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hlinkClick r:id="rId8" action="ppaction://hlinksldjump"/>
            <a:extLst>
              <a:ext uri="{FF2B5EF4-FFF2-40B4-BE49-F238E27FC236}">
                <a16:creationId xmlns:a16="http://schemas.microsoft.com/office/drawing/2014/main" id="{683C2EC8-689A-0D4D-81F0-7CE70EE1CA9C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148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8E973576-FDF1-0D8B-8951-69CE87A3A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hlinkClick r:id="rId3" action="ppaction://hlinksldjump"/>
            <a:extLst>
              <a:ext uri="{FF2B5EF4-FFF2-40B4-BE49-F238E27FC236}">
                <a16:creationId xmlns:a16="http://schemas.microsoft.com/office/drawing/2014/main" id="{B41A2906-6117-775B-C6D1-53C5F2F63623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4" action="ppaction://hlinksldjump"/>
            <a:extLst>
              <a:ext uri="{FF2B5EF4-FFF2-40B4-BE49-F238E27FC236}">
                <a16:creationId xmlns:a16="http://schemas.microsoft.com/office/drawing/2014/main" id="{C71E9AD7-467B-CBAF-E482-8380FF2FA54F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5" action="ppaction://hlinksldjump"/>
            <a:extLst>
              <a:ext uri="{FF2B5EF4-FFF2-40B4-BE49-F238E27FC236}">
                <a16:creationId xmlns:a16="http://schemas.microsoft.com/office/drawing/2014/main" id="{C6E792BC-0425-8CE8-365E-90591E944397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6" action="ppaction://hlinksldjump"/>
            <a:extLst>
              <a:ext uri="{FF2B5EF4-FFF2-40B4-BE49-F238E27FC236}">
                <a16:creationId xmlns:a16="http://schemas.microsoft.com/office/drawing/2014/main" id="{D79556B4-FA61-9626-4A71-EEA04BDC6D8D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087D84DE-E058-A5C6-3323-8667337F8613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hlinkClick r:id="rId8" action="ppaction://hlinksldjump"/>
            <a:extLst>
              <a:ext uri="{FF2B5EF4-FFF2-40B4-BE49-F238E27FC236}">
                <a16:creationId xmlns:a16="http://schemas.microsoft.com/office/drawing/2014/main" id="{07E2A139-4D0B-B8B5-693C-4DA546874687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9705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C6105218-9626-E4E8-7A6E-F288E0C2F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hlinkClick r:id="rId3" action="ppaction://hlinksldjump"/>
            <a:extLst>
              <a:ext uri="{FF2B5EF4-FFF2-40B4-BE49-F238E27FC236}">
                <a16:creationId xmlns:a16="http://schemas.microsoft.com/office/drawing/2014/main" id="{95758625-09F8-9635-48B6-ED06E7116F03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4" action="ppaction://hlinksldjump"/>
            <a:extLst>
              <a:ext uri="{FF2B5EF4-FFF2-40B4-BE49-F238E27FC236}">
                <a16:creationId xmlns:a16="http://schemas.microsoft.com/office/drawing/2014/main" id="{65C96030-E23C-2C60-BD14-27A514462199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5" action="ppaction://hlinksldjump"/>
            <a:extLst>
              <a:ext uri="{FF2B5EF4-FFF2-40B4-BE49-F238E27FC236}">
                <a16:creationId xmlns:a16="http://schemas.microsoft.com/office/drawing/2014/main" id="{256D290C-A889-EAD4-3547-484F6E5A8DC5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6" action="ppaction://hlinksldjump"/>
            <a:extLst>
              <a:ext uri="{FF2B5EF4-FFF2-40B4-BE49-F238E27FC236}">
                <a16:creationId xmlns:a16="http://schemas.microsoft.com/office/drawing/2014/main" id="{7802FD34-2927-7428-78AD-63A24E346C67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A71DD6F9-7449-0220-AA59-F32EC3866514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hlinkClick r:id="rId8" action="ppaction://hlinksldjump"/>
            <a:extLst>
              <a:ext uri="{FF2B5EF4-FFF2-40B4-BE49-F238E27FC236}">
                <a16:creationId xmlns:a16="http://schemas.microsoft.com/office/drawing/2014/main" id="{611FE9D6-098C-521C-5064-E4B78F91003D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184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559CD5-EE09-1A6F-79F0-C930910EC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hlinkClick r:id="rId3" action="ppaction://hlinksldjump"/>
            <a:extLst>
              <a:ext uri="{FF2B5EF4-FFF2-40B4-BE49-F238E27FC236}">
                <a16:creationId xmlns:a16="http://schemas.microsoft.com/office/drawing/2014/main" id="{C61D1910-4754-042F-D9D2-D54120089E0E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4" action="ppaction://hlinksldjump"/>
            <a:extLst>
              <a:ext uri="{FF2B5EF4-FFF2-40B4-BE49-F238E27FC236}">
                <a16:creationId xmlns:a16="http://schemas.microsoft.com/office/drawing/2014/main" id="{E73A4F2D-4FB3-7253-0F3A-B8A58F977AB7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5" action="ppaction://hlinksldjump"/>
            <a:extLst>
              <a:ext uri="{FF2B5EF4-FFF2-40B4-BE49-F238E27FC236}">
                <a16:creationId xmlns:a16="http://schemas.microsoft.com/office/drawing/2014/main" id="{C69AB4BA-C1C1-2835-7A4F-B98726A865C4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6" action="ppaction://hlinksldjump"/>
            <a:extLst>
              <a:ext uri="{FF2B5EF4-FFF2-40B4-BE49-F238E27FC236}">
                <a16:creationId xmlns:a16="http://schemas.microsoft.com/office/drawing/2014/main" id="{4A93B227-DF84-BF41-9E8C-04C3E33FFD33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7" action="ppaction://hlinksldjump"/>
            <a:extLst>
              <a:ext uri="{FF2B5EF4-FFF2-40B4-BE49-F238E27FC236}">
                <a16:creationId xmlns:a16="http://schemas.microsoft.com/office/drawing/2014/main" id="{FC3E1832-924B-439F-42F8-52D48D51465A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hlinkClick r:id="rId8" action="ppaction://hlinksldjump"/>
            <a:extLst>
              <a:ext uri="{FF2B5EF4-FFF2-40B4-BE49-F238E27FC236}">
                <a16:creationId xmlns:a16="http://schemas.microsoft.com/office/drawing/2014/main" id="{E56DA06E-7CE2-ED5E-7BC7-BB3144D64002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881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energy efficiency&#10;&#10;Description automatically generated">
            <a:extLst>
              <a:ext uri="{FF2B5EF4-FFF2-40B4-BE49-F238E27FC236}">
                <a16:creationId xmlns:a16="http://schemas.microsoft.com/office/drawing/2014/main" id="{8AEFD793-CCF4-8760-045E-AC8DB6357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hlinkClick r:id="rId3" action="ppaction://hlinksldjump"/>
            <a:extLst>
              <a:ext uri="{FF2B5EF4-FFF2-40B4-BE49-F238E27FC236}">
                <a16:creationId xmlns:a16="http://schemas.microsoft.com/office/drawing/2014/main" id="{834D5C87-A519-3107-5086-59E51F8EC002}"/>
              </a:ext>
            </a:extLst>
          </p:cNvPr>
          <p:cNvSpPr/>
          <p:nvPr/>
        </p:nvSpPr>
        <p:spPr>
          <a:xfrm>
            <a:off x="998425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hlinkClick r:id="rId4" action="ppaction://hlinksldjump"/>
            <a:extLst>
              <a:ext uri="{FF2B5EF4-FFF2-40B4-BE49-F238E27FC236}">
                <a16:creationId xmlns:a16="http://schemas.microsoft.com/office/drawing/2014/main" id="{B3EF3BEC-9D05-48AD-E717-1DCB6657C1D8}"/>
              </a:ext>
            </a:extLst>
          </p:cNvPr>
          <p:cNvSpPr/>
          <p:nvPr/>
        </p:nvSpPr>
        <p:spPr>
          <a:xfrm>
            <a:off x="1033024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hlinkClick r:id="rId5" action="ppaction://hlinksldjump"/>
            <a:extLst>
              <a:ext uri="{FF2B5EF4-FFF2-40B4-BE49-F238E27FC236}">
                <a16:creationId xmlns:a16="http://schemas.microsoft.com/office/drawing/2014/main" id="{DD4CF34D-91A6-93A9-C59F-600E0FE22767}"/>
              </a:ext>
            </a:extLst>
          </p:cNvPr>
          <p:cNvSpPr/>
          <p:nvPr/>
        </p:nvSpPr>
        <p:spPr>
          <a:xfrm>
            <a:off x="1066388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hlinkClick r:id="rId6" action="ppaction://hlinksldjump"/>
            <a:extLst>
              <a:ext uri="{FF2B5EF4-FFF2-40B4-BE49-F238E27FC236}">
                <a16:creationId xmlns:a16="http://schemas.microsoft.com/office/drawing/2014/main" id="{C9BE4036-84BB-3DA7-2BD0-64F89658E3BE}"/>
              </a:ext>
            </a:extLst>
          </p:cNvPr>
          <p:cNvSpPr/>
          <p:nvPr/>
        </p:nvSpPr>
        <p:spPr>
          <a:xfrm>
            <a:off x="11009869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hlinkClick r:id="rId7" action="ppaction://hlinksldjump"/>
            <a:extLst>
              <a:ext uri="{FF2B5EF4-FFF2-40B4-BE49-F238E27FC236}">
                <a16:creationId xmlns:a16="http://schemas.microsoft.com/office/drawing/2014/main" id="{D94B8906-F86E-30F3-1789-80D62E7C70B5}"/>
              </a:ext>
            </a:extLst>
          </p:cNvPr>
          <p:cNvSpPr/>
          <p:nvPr/>
        </p:nvSpPr>
        <p:spPr>
          <a:xfrm>
            <a:off x="11355858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hlinkClick r:id="rId8" action="ppaction://hlinksldjump"/>
            <a:extLst>
              <a:ext uri="{FF2B5EF4-FFF2-40B4-BE49-F238E27FC236}">
                <a16:creationId xmlns:a16="http://schemas.microsoft.com/office/drawing/2014/main" id="{D13FC835-712F-B10C-6CA8-8267A9B5101C}"/>
              </a:ext>
            </a:extLst>
          </p:cNvPr>
          <p:cNvSpPr/>
          <p:nvPr/>
        </p:nvSpPr>
        <p:spPr>
          <a:xfrm>
            <a:off x="11689490" y="457200"/>
            <a:ext cx="271849" cy="2718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9938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white ball&#10;&#10;Description automatically generated">
            <a:extLst>
              <a:ext uri="{FF2B5EF4-FFF2-40B4-BE49-F238E27FC236}">
                <a16:creationId xmlns:a16="http://schemas.microsoft.com/office/drawing/2014/main" id="{F8AF8185-9B5D-BDAC-897F-C3A5309DB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870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0</Words>
  <Application>Microsoft Office PowerPoint</Application>
  <PresentationFormat>Widescreen</PresentationFormat>
  <Paragraphs>0</Paragraphs>
  <Slides>26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 Burton</dc:creator>
  <cp:lastModifiedBy>Nichola Crawshaw</cp:lastModifiedBy>
  <cp:revision>7</cp:revision>
  <dcterms:created xsi:type="dcterms:W3CDTF">2026-02-09T16:31:17Z</dcterms:created>
  <dcterms:modified xsi:type="dcterms:W3CDTF">2026-03-25T10:34:31Z</dcterms:modified>
</cp:coreProperties>
</file>