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5.jpg" ContentType="image/jpg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9"/>
  </p:notesMasterIdLst>
  <p:sldIdLst>
    <p:sldId id="4422" r:id="rId3"/>
    <p:sldId id="4418" r:id="rId4"/>
    <p:sldId id="4293" r:id="rId5"/>
    <p:sldId id="275" r:id="rId6"/>
    <p:sldId id="4423" r:id="rId7"/>
    <p:sldId id="431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8B80-6D9D-4540-84A9-B68F011FAD54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4EDA0-B9C7-403A-ABFA-985D15B1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8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AB310-8999-4AB0-9F13-46B55BAE81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17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AB310-8999-4AB0-9F13-46B55BAE81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9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- Light Do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9D91DA-2D84-4A44-B36E-F24037B43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563344"/>
            <a:ext cx="10998972" cy="6481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540527-9743-C44C-9568-90DC62CA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54" y="1495337"/>
            <a:ext cx="5265060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80" y="6407316"/>
            <a:ext cx="1017646" cy="23202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623011-DA91-734A-A0B1-EBE805F014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845" y="1495337"/>
            <a:ext cx="5265060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0F550E-80B5-6E44-8744-6D6B269F5B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35" y="6409654"/>
            <a:ext cx="227535" cy="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3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9D91DA-2D84-4A44-B36E-F24037B43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563344"/>
            <a:ext cx="10998972" cy="6481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540527-9743-C44C-9568-90DC62CA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54" y="1495337"/>
            <a:ext cx="5265060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35" y="6409654"/>
            <a:ext cx="227535" cy="22734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623011-DA91-734A-A0B1-EBE805F014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845" y="1495337"/>
            <a:ext cx="5265060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1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9D91DA-2D84-4A44-B36E-F24037B43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563344"/>
            <a:ext cx="10998972" cy="6481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80" y="6407316"/>
            <a:ext cx="1017646" cy="232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75D82-9D10-544B-81AF-EBDF2FF86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35" y="6409654"/>
            <a:ext cx="227535" cy="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0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rcl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9D91DA-2D84-4A44-B36E-F24037B43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2130287"/>
            <a:ext cx="3582034" cy="259742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623011-DA91-734A-A0B1-EBE805F014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845" y="549275"/>
            <a:ext cx="5265060" cy="56402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F44EE-F4E5-2045-80F0-C189C4455A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35" y="6409654"/>
            <a:ext cx="227535" cy="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8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- Light Circ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9D91DA-2D84-4A44-B36E-F24037B43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563344"/>
            <a:ext cx="10998972" cy="6481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540527-9743-C44C-9568-90DC62CA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54" y="1495337"/>
            <a:ext cx="5265060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3880" y="6407316"/>
            <a:ext cx="1017646" cy="23202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623011-DA91-734A-A0B1-EBE805F014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845" y="1495337"/>
            <a:ext cx="5265060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475D82-9D10-544B-81AF-EBDF2FF862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35" y="6409654"/>
            <a:ext cx="227535" cy="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1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6E724-8643-E641-BF1A-D931510F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9399-84E6-4F49-8AE1-6365EE90B440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0768E-FF2E-2D45-A351-9062567F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F2AC7-3B9C-D44A-ACF0-81949DDF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B45A-17AD-5F41-B715-62DD4B63B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6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11E5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6308917"/>
            <a:ext cx="12192000" cy="548717"/>
          </a:xfrm>
          <a:custGeom>
            <a:avLst/>
            <a:gdLst/>
            <a:ahLst/>
            <a:cxnLst/>
            <a:rect l="l" t="t" r="r" b="b"/>
            <a:pathLst>
              <a:path w="20104100" h="904875">
                <a:moveTo>
                  <a:pt x="0" y="904684"/>
                </a:moveTo>
                <a:lnTo>
                  <a:pt x="20104099" y="904684"/>
                </a:lnTo>
                <a:lnTo>
                  <a:pt x="20104099" y="0"/>
                </a:lnTo>
                <a:lnTo>
                  <a:pt x="0" y="0"/>
                </a:lnTo>
                <a:lnTo>
                  <a:pt x="0" y="904684"/>
                </a:lnTo>
                <a:close/>
              </a:path>
            </a:pathLst>
          </a:custGeom>
          <a:solidFill>
            <a:srgbClr val="211E52">
              <a:alpha val="29998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6309283"/>
          </a:xfrm>
          <a:custGeom>
            <a:avLst/>
            <a:gdLst/>
            <a:ahLst/>
            <a:cxnLst/>
            <a:rect l="l" t="t" r="r" b="b"/>
            <a:pathLst>
              <a:path w="20104100" h="10404475">
                <a:moveTo>
                  <a:pt x="20104099" y="0"/>
                </a:moveTo>
                <a:lnTo>
                  <a:pt x="0" y="0"/>
                </a:lnTo>
                <a:lnTo>
                  <a:pt x="0" y="10403871"/>
                </a:lnTo>
                <a:lnTo>
                  <a:pt x="20104099" y="104038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211E5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30891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1999" cy="49374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759" y="427237"/>
            <a:ext cx="11116483" cy="405945"/>
          </a:xfrm>
        </p:spPr>
        <p:txBody>
          <a:bodyPr lIns="0" tIns="0" rIns="0" bIns="0"/>
          <a:lstStyle>
            <a:lvl1pPr>
              <a:defRPr sz="2638" b="1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6" b="0" i="0" u="none" strike="noStrike" kern="1200" cap="none" spc="73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</a:t>
            </a:r>
            <a:r>
              <a:rPr kumimoji="0" lang="en-GB" sz="576" b="0" i="0" u="none" strike="noStrike" kern="1200" cap="none" spc="17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576" b="0" i="0" u="none" strike="noStrike" kern="1200" cap="none" spc="88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GENERATION</a:t>
            </a:r>
            <a:r>
              <a:rPr kumimoji="0" lang="en-GB" sz="576" b="0" i="0" u="none" strike="noStrike" kern="1200" cap="none" spc="17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576" b="0" i="0" u="none" strike="noStrike" kern="1200" cap="none" spc="58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ASSET</a:t>
            </a:r>
            <a:r>
              <a:rPr kumimoji="0" lang="en-GB" sz="576" b="0" i="0" u="none" strike="noStrike" kern="1200" cap="none" spc="17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576" b="0" i="0" u="none" strike="noStrike" kern="1200" cap="none" spc="88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MANAGEMENT</a:t>
            </a:r>
            <a:r>
              <a:rPr kumimoji="0" lang="en-GB" sz="576" b="0" i="0" u="none" strike="noStrike" kern="1200" cap="none" spc="17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576" b="0" i="0" u="none" strike="noStrike" kern="1200" cap="none" spc="55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en-GB" sz="576" b="0" i="0" u="none" strike="noStrike" kern="1200" cap="none" spc="17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576" b="0" i="0" u="none" strike="noStrike" kern="1200" cap="none" spc="67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BARCLAYS</a:t>
            </a:r>
            <a:r>
              <a:rPr kumimoji="0" lang="en-GB" sz="576" b="0" i="0" u="none" strike="noStrike" kern="1200" cap="none" spc="17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576" b="0" i="0" u="none" strike="noStrike" kern="1200" cap="none" spc="82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BANK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97" b="1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8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97" b="1" i="0" u="none" strike="noStrike" kern="1200" cap="none" spc="76" normalizeH="0" baseline="0" noProof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</a:t>
            </a:r>
            <a:r>
              <a:rPr kumimoji="0" lang="en-GB" sz="697" b="1" i="0" u="none" strike="noStrike" kern="1200" cap="none" spc="215" normalizeH="0" baseline="0" noProof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697" b="1" i="0" u="none" strike="noStrike" kern="1200" cap="none" spc="0" normalizeH="0" baseline="0" noProof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GB" sz="697" b="1" i="0" u="none" strike="noStrike" kern="1200" cap="none" spc="215" normalizeH="0" baseline="0" noProof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697" b="1" i="0" u="none" strike="noStrike" kern="1200" cap="none" spc="121" normalizeH="0" baseline="0" noProof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PILOT</a:t>
            </a:r>
            <a:r>
              <a:rPr kumimoji="0" lang="en-GB" sz="697" b="1" i="0" u="none" strike="noStrike" kern="1200" cap="none" spc="215" normalizeH="0" baseline="0" noProof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697" b="1" i="0" u="none" strike="noStrike" kern="1200" cap="none" spc="79" normalizeH="0" baseline="0" noProof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PROPOSAL 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0" b="0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23104" marR="0" lvl="0" indent="0" algn="r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GB" sz="940" b="0" i="0" u="none" strike="noStrike" kern="1200" cap="none" spc="-15" normalizeH="0" baseline="0" noProof="0" smtClean="0">
                <a:ln>
                  <a:noFill/>
                </a:ln>
                <a:solidFill>
                  <a:srgbClr val="211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3104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79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40" b="0" i="0" u="none" strike="noStrike" kern="1200" cap="none" spc="-15" normalizeH="0" baseline="0" noProof="0">
              <a:ln>
                <a:noFill/>
              </a:ln>
              <a:solidFill>
                <a:srgbClr val="211E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68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GB" spc="73"/>
              <a:t>NEXT</a:t>
            </a:r>
            <a:r>
              <a:rPr lang="en-GB" spc="170"/>
              <a:t> </a:t>
            </a:r>
            <a:r>
              <a:rPr lang="en-GB" spc="88"/>
              <a:t>GENERATION</a:t>
            </a:r>
            <a:r>
              <a:rPr lang="en-GB" spc="170"/>
              <a:t> </a:t>
            </a:r>
            <a:r>
              <a:rPr lang="en-GB" spc="58"/>
              <a:t>ASSET</a:t>
            </a:r>
            <a:r>
              <a:rPr lang="en-GB" spc="170"/>
              <a:t> </a:t>
            </a:r>
            <a:r>
              <a:rPr lang="en-GB" spc="88"/>
              <a:t>MANAGEMENT</a:t>
            </a:r>
            <a:r>
              <a:rPr lang="en-GB" spc="170"/>
              <a:t> </a:t>
            </a:r>
            <a:r>
              <a:rPr lang="en-GB" spc="55"/>
              <a:t>FOR</a:t>
            </a:r>
            <a:r>
              <a:rPr lang="en-GB" spc="170"/>
              <a:t> </a:t>
            </a:r>
            <a:r>
              <a:rPr lang="en-GB" spc="67"/>
              <a:t>BARCLAYS</a:t>
            </a:r>
            <a:r>
              <a:rPr lang="en-GB" spc="170"/>
              <a:t> </a:t>
            </a:r>
            <a:r>
              <a:rPr lang="en-GB" spc="82"/>
              <a:t>BANK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97" b="1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GB" spc="76"/>
              <a:t>PHASE</a:t>
            </a:r>
            <a:r>
              <a:rPr lang="en-GB" spc="215"/>
              <a:t> </a:t>
            </a:r>
            <a:r>
              <a:rPr lang="en-GB"/>
              <a:t>1</a:t>
            </a:r>
            <a:r>
              <a:rPr lang="en-GB" spc="215"/>
              <a:t> </a:t>
            </a:r>
            <a:r>
              <a:rPr lang="en-GB" spc="121"/>
              <a:t>PILOT</a:t>
            </a:r>
            <a:r>
              <a:rPr lang="en-GB" spc="215"/>
              <a:t> </a:t>
            </a:r>
            <a:r>
              <a:rPr lang="en-GB" spc="79"/>
              <a:t>PROPOSAL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0" b="0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23104">
              <a:spcBef>
                <a:spcPts val="79"/>
              </a:spcBef>
            </a:pPr>
            <a:fld id="{81D60167-4931-47E6-BA6A-407CBD079E47}" type="slidenum">
              <a:rPr lang="en-GB" spc="-15" smtClean="0"/>
              <a:pPr marL="23104">
                <a:spcBef>
                  <a:spcPts val="79"/>
                </a:spcBef>
              </a:pPr>
              <a:t>‹#›</a:t>
            </a:fld>
            <a:endParaRPr lang="en-GB" spc="-15"/>
          </a:p>
        </p:txBody>
      </p:sp>
    </p:spTree>
    <p:extLst>
      <p:ext uri="{BB962C8B-B14F-4D97-AF65-F5344CB8AC3E}">
        <p14:creationId xmlns:p14="http://schemas.microsoft.com/office/powerpoint/2010/main" val="777498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759" y="427237"/>
            <a:ext cx="11116483" cy="405945"/>
          </a:xfrm>
        </p:spPr>
        <p:txBody>
          <a:bodyPr lIns="0" tIns="0" rIns="0" bIns="0"/>
          <a:lstStyle>
            <a:lvl1pPr>
              <a:defRPr sz="2638" b="1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GB" spc="73"/>
              <a:t>NEXT</a:t>
            </a:r>
            <a:r>
              <a:rPr lang="en-GB" spc="170"/>
              <a:t> </a:t>
            </a:r>
            <a:r>
              <a:rPr lang="en-GB" spc="88"/>
              <a:t>GENERATION</a:t>
            </a:r>
            <a:r>
              <a:rPr lang="en-GB" spc="170"/>
              <a:t> </a:t>
            </a:r>
            <a:r>
              <a:rPr lang="en-GB" spc="58"/>
              <a:t>ASSET</a:t>
            </a:r>
            <a:r>
              <a:rPr lang="en-GB" spc="170"/>
              <a:t> </a:t>
            </a:r>
            <a:r>
              <a:rPr lang="en-GB" spc="88"/>
              <a:t>MANAGEMENT</a:t>
            </a:r>
            <a:r>
              <a:rPr lang="en-GB" spc="170"/>
              <a:t> </a:t>
            </a:r>
            <a:r>
              <a:rPr lang="en-GB" spc="55"/>
              <a:t>FOR</a:t>
            </a:r>
            <a:r>
              <a:rPr lang="en-GB" spc="170"/>
              <a:t> </a:t>
            </a:r>
            <a:r>
              <a:rPr lang="en-GB" spc="67"/>
              <a:t>BARCLAYS</a:t>
            </a:r>
            <a:r>
              <a:rPr lang="en-GB" spc="170"/>
              <a:t> </a:t>
            </a:r>
            <a:r>
              <a:rPr lang="en-GB" spc="82"/>
              <a:t>BANK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97" b="1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GB" spc="76"/>
              <a:t>PHASE</a:t>
            </a:r>
            <a:r>
              <a:rPr lang="en-GB" spc="215"/>
              <a:t> </a:t>
            </a:r>
            <a:r>
              <a:rPr lang="en-GB"/>
              <a:t>1</a:t>
            </a:r>
            <a:r>
              <a:rPr lang="en-GB" spc="215"/>
              <a:t> </a:t>
            </a:r>
            <a:r>
              <a:rPr lang="en-GB" spc="121"/>
              <a:t>PILOT</a:t>
            </a:r>
            <a:r>
              <a:rPr lang="en-GB" spc="215"/>
              <a:t> </a:t>
            </a:r>
            <a:r>
              <a:rPr lang="en-GB" spc="79"/>
              <a:t>PROPOSAL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0" b="0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23104">
              <a:spcBef>
                <a:spcPts val="79"/>
              </a:spcBef>
            </a:pPr>
            <a:fld id="{81D60167-4931-47E6-BA6A-407CBD079E47}" type="slidenum">
              <a:rPr lang="en-GB" spc="-15" smtClean="0"/>
              <a:pPr marL="23104">
                <a:spcBef>
                  <a:spcPts val="79"/>
                </a:spcBef>
              </a:pPr>
              <a:t>‹#›</a:t>
            </a:fld>
            <a:endParaRPr lang="en-GB" spc="-15"/>
          </a:p>
        </p:txBody>
      </p:sp>
    </p:spTree>
    <p:extLst>
      <p:ext uri="{BB962C8B-B14F-4D97-AF65-F5344CB8AC3E}">
        <p14:creationId xmlns:p14="http://schemas.microsoft.com/office/powerpoint/2010/main" val="2279374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F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6290841" y="3"/>
            <a:ext cx="5901529" cy="4742840"/>
          </a:xfrm>
          <a:custGeom>
            <a:avLst/>
            <a:gdLst/>
            <a:ahLst/>
            <a:cxnLst/>
            <a:rect l="l" t="t" r="r" b="b"/>
            <a:pathLst>
              <a:path w="9731375" h="7821295">
                <a:moveTo>
                  <a:pt x="147332" y="0"/>
                </a:moveTo>
                <a:lnTo>
                  <a:pt x="135178" y="0"/>
                </a:lnTo>
                <a:lnTo>
                  <a:pt x="0" y="350647"/>
                </a:lnTo>
                <a:lnTo>
                  <a:pt x="127" y="381812"/>
                </a:lnTo>
                <a:lnTo>
                  <a:pt x="147332" y="0"/>
                </a:lnTo>
                <a:close/>
              </a:path>
              <a:path w="9731375" h="7821295">
                <a:moveTo>
                  <a:pt x="9730753" y="7270115"/>
                </a:moveTo>
                <a:lnTo>
                  <a:pt x="9425445" y="7819999"/>
                </a:lnTo>
                <a:lnTo>
                  <a:pt x="9438424" y="7819949"/>
                </a:lnTo>
                <a:lnTo>
                  <a:pt x="9730753" y="7293457"/>
                </a:lnTo>
                <a:lnTo>
                  <a:pt x="9730753" y="7270115"/>
                </a:lnTo>
                <a:close/>
              </a:path>
              <a:path w="9731375" h="7821295">
                <a:moveTo>
                  <a:pt x="9730765" y="3079165"/>
                </a:moveTo>
                <a:lnTo>
                  <a:pt x="9621545" y="3234042"/>
                </a:lnTo>
                <a:lnTo>
                  <a:pt x="9610788" y="3230435"/>
                </a:lnTo>
                <a:lnTo>
                  <a:pt x="9610788" y="3242411"/>
                </a:lnTo>
                <a:lnTo>
                  <a:pt x="7464882" y="4623930"/>
                </a:lnTo>
                <a:lnTo>
                  <a:pt x="7456005" y="4625810"/>
                </a:lnTo>
                <a:lnTo>
                  <a:pt x="7456005" y="4637392"/>
                </a:lnTo>
                <a:lnTo>
                  <a:pt x="6429667" y="6463474"/>
                </a:lnTo>
                <a:lnTo>
                  <a:pt x="6415087" y="6412712"/>
                </a:lnTo>
                <a:lnTo>
                  <a:pt x="6415087" y="6453822"/>
                </a:lnTo>
                <a:lnTo>
                  <a:pt x="4001389" y="3560419"/>
                </a:lnTo>
                <a:lnTo>
                  <a:pt x="3996359" y="3554399"/>
                </a:lnTo>
                <a:lnTo>
                  <a:pt x="4030141" y="3544405"/>
                </a:lnTo>
                <a:lnTo>
                  <a:pt x="5458333" y="3122142"/>
                </a:lnTo>
                <a:lnTo>
                  <a:pt x="6415087" y="6453822"/>
                </a:lnTo>
                <a:lnTo>
                  <a:pt x="6415087" y="6412712"/>
                </a:lnTo>
                <a:lnTo>
                  <a:pt x="5993828" y="4945748"/>
                </a:lnTo>
                <a:lnTo>
                  <a:pt x="6045606" y="4934839"/>
                </a:lnTo>
                <a:lnTo>
                  <a:pt x="7456005" y="4637392"/>
                </a:lnTo>
                <a:lnTo>
                  <a:pt x="7456005" y="4625810"/>
                </a:lnTo>
                <a:lnTo>
                  <a:pt x="5990691" y="4934839"/>
                </a:lnTo>
                <a:lnTo>
                  <a:pt x="5469191" y="3118929"/>
                </a:lnTo>
                <a:lnTo>
                  <a:pt x="5486184" y="3113900"/>
                </a:lnTo>
                <a:lnTo>
                  <a:pt x="5474398" y="3111652"/>
                </a:lnTo>
                <a:lnTo>
                  <a:pt x="7429144" y="1336484"/>
                </a:lnTo>
                <a:lnTo>
                  <a:pt x="8129117" y="2745511"/>
                </a:lnTo>
                <a:lnTo>
                  <a:pt x="9610788" y="3242411"/>
                </a:lnTo>
                <a:lnTo>
                  <a:pt x="9610788" y="3230435"/>
                </a:lnTo>
                <a:lnTo>
                  <a:pt x="8137182" y="2736253"/>
                </a:lnTo>
                <a:lnTo>
                  <a:pt x="7441793" y="1336484"/>
                </a:lnTo>
                <a:lnTo>
                  <a:pt x="7437425" y="1327721"/>
                </a:lnTo>
                <a:lnTo>
                  <a:pt x="8348954" y="0"/>
                </a:lnTo>
                <a:lnTo>
                  <a:pt x="8335200" y="0"/>
                </a:lnTo>
                <a:lnTo>
                  <a:pt x="7426566" y="1323505"/>
                </a:lnTo>
                <a:lnTo>
                  <a:pt x="5460492" y="3108985"/>
                </a:lnTo>
                <a:lnTo>
                  <a:pt x="5438229" y="3104731"/>
                </a:lnTo>
                <a:lnTo>
                  <a:pt x="5438229" y="3116249"/>
                </a:lnTo>
                <a:lnTo>
                  <a:pt x="3990175" y="3544405"/>
                </a:lnTo>
                <a:lnTo>
                  <a:pt x="3979316" y="3511080"/>
                </a:lnTo>
                <a:lnTo>
                  <a:pt x="3979316" y="3547630"/>
                </a:lnTo>
                <a:lnTo>
                  <a:pt x="3976636" y="3548418"/>
                </a:lnTo>
                <a:lnTo>
                  <a:pt x="3979214" y="3551529"/>
                </a:lnTo>
                <a:lnTo>
                  <a:pt x="2692717" y="5193449"/>
                </a:lnTo>
                <a:lnTo>
                  <a:pt x="3192742" y="2675178"/>
                </a:lnTo>
                <a:lnTo>
                  <a:pt x="2934982" y="876541"/>
                </a:lnTo>
                <a:lnTo>
                  <a:pt x="3731501" y="2786938"/>
                </a:lnTo>
                <a:lnTo>
                  <a:pt x="3979316" y="3547630"/>
                </a:lnTo>
                <a:lnTo>
                  <a:pt x="3979316" y="3511080"/>
                </a:lnTo>
                <a:lnTo>
                  <a:pt x="3745192" y="2792311"/>
                </a:lnTo>
                <a:lnTo>
                  <a:pt x="5438229" y="3116249"/>
                </a:lnTo>
                <a:lnTo>
                  <a:pt x="5438229" y="3104731"/>
                </a:lnTo>
                <a:lnTo>
                  <a:pt x="3805377" y="2792311"/>
                </a:lnTo>
                <a:lnTo>
                  <a:pt x="3740886" y="2779979"/>
                </a:lnTo>
                <a:lnTo>
                  <a:pt x="2947263" y="876541"/>
                </a:lnTo>
                <a:lnTo>
                  <a:pt x="2928518" y="831596"/>
                </a:lnTo>
                <a:lnTo>
                  <a:pt x="2824734" y="191782"/>
                </a:lnTo>
                <a:lnTo>
                  <a:pt x="2873489" y="179539"/>
                </a:lnTo>
                <a:lnTo>
                  <a:pt x="3588893" y="0"/>
                </a:lnTo>
                <a:lnTo>
                  <a:pt x="3542347" y="0"/>
                </a:lnTo>
                <a:lnTo>
                  <a:pt x="2826956" y="179539"/>
                </a:lnTo>
                <a:lnTo>
                  <a:pt x="2832290" y="163499"/>
                </a:lnTo>
                <a:lnTo>
                  <a:pt x="2886697" y="0"/>
                </a:lnTo>
                <a:lnTo>
                  <a:pt x="2874746" y="0"/>
                </a:lnTo>
                <a:lnTo>
                  <a:pt x="2820352" y="163499"/>
                </a:lnTo>
                <a:lnTo>
                  <a:pt x="2818333" y="150431"/>
                </a:lnTo>
                <a:lnTo>
                  <a:pt x="2795193" y="0"/>
                </a:lnTo>
                <a:lnTo>
                  <a:pt x="2783725" y="0"/>
                </a:lnTo>
                <a:lnTo>
                  <a:pt x="2806877" y="150431"/>
                </a:lnTo>
                <a:lnTo>
                  <a:pt x="2735059" y="0"/>
                </a:lnTo>
                <a:lnTo>
                  <a:pt x="2722511" y="0"/>
                </a:lnTo>
                <a:lnTo>
                  <a:pt x="2808960" y="181076"/>
                </a:lnTo>
                <a:lnTo>
                  <a:pt x="2256853" y="134061"/>
                </a:lnTo>
                <a:lnTo>
                  <a:pt x="2354300" y="0"/>
                </a:lnTo>
                <a:lnTo>
                  <a:pt x="2340292" y="0"/>
                </a:lnTo>
                <a:lnTo>
                  <a:pt x="2243671" y="132943"/>
                </a:lnTo>
                <a:lnTo>
                  <a:pt x="2235885" y="132283"/>
                </a:lnTo>
                <a:lnTo>
                  <a:pt x="2235885" y="143649"/>
                </a:lnTo>
                <a:lnTo>
                  <a:pt x="1986114" y="487324"/>
                </a:lnTo>
                <a:lnTo>
                  <a:pt x="700925" y="113423"/>
                </a:lnTo>
                <a:lnTo>
                  <a:pt x="830084" y="23926"/>
                </a:lnTo>
                <a:lnTo>
                  <a:pt x="2235885" y="143649"/>
                </a:lnTo>
                <a:lnTo>
                  <a:pt x="2235885" y="132283"/>
                </a:lnTo>
                <a:lnTo>
                  <a:pt x="963510" y="23926"/>
                </a:lnTo>
                <a:lnTo>
                  <a:pt x="844727" y="13817"/>
                </a:lnTo>
                <a:lnTo>
                  <a:pt x="846899" y="12306"/>
                </a:lnTo>
                <a:lnTo>
                  <a:pt x="864666" y="0"/>
                </a:lnTo>
                <a:lnTo>
                  <a:pt x="844753" y="0"/>
                </a:lnTo>
                <a:lnTo>
                  <a:pt x="826998" y="12306"/>
                </a:lnTo>
                <a:lnTo>
                  <a:pt x="682523" y="0"/>
                </a:lnTo>
                <a:lnTo>
                  <a:pt x="549071" y="0"/>
                </a:lnTo>
                <a:lnTo>
                  <a:pt x="812368" y="22415"/>
                </a:lnTo>
                <a:lnTo>
                  <a:pt x="686904" y="109347"/>
                </a:lnTo>
                <a:lnTo>
                  <a:pt x="311111" y="0"/>
                </a:lnTo>
                <a:lnTo>
                  <a:pt x="270535" y="0"/>
                </a:lnTo>
                <a:lnTo>
                  <a:pt x="674916" y="117652"/>
                </a:lnTo>
                <a:lnTo>
                  <a:pt x="1016" y="584555"/>
                </a:lnTo>
                <a:lnTo>
                  <a:pt x="1079" y="598297"/>
                </a:lnTo>
                <a:lnTo>
                  <a:pt x="688924" y="121729"/>
                </a:lnTo>
                <a:lnTo>
                  <a:pt x="1990585" y="500418"/>
                </a:lnTo>
                <a:lnTo>
                  <a:pt x="2000110" y="487324"/>
                </a:lnTo>
                <a:lnTo>
                  <a:pt x="2249081" y="144767"/>
                </a:lnTo>
                <a:lnTo>
                  <a:pt x="2813393" y="192824"/>
                </a:lnTo>
                <a:lnTo>
                  <a:pt x="2813659" y="194551"/>
                </a:lnTo>
                <a:lnTo>
                  <a:pt x="2917444" y="834097"/>
                </a:lnTo>
                <a:lnTo>
                  <a:pt x="3181248" y="2674874"/>
                </a:lnTo>
                <a:lnTo>
                  <a:pt x="2672359" y="5237797"/>
                </a:lnTo>
                <a:lnTo>
                  <a:pt x="2707106" y="5193449"/>
                </a:lnTo>
                <a:lnTo>
                  <a:pt x="3986619" y="3560419"/>
                </a:lnTo>
                <a:lnTo>
                  <a:pt x="6422822" y="6480759"/>
                </a:lnTo>
                <a:lnTo>
                  <a:pt x="6426251" y="6492659"/>
                </a:lnTo>
                <a:lnTo>
                  <a:pt x="6442659" y="6463474"/>
                </a:lnTo>
                <a:lnTo>
                  <a:pt x="7469010" y="4637392"/>
                </a:lnTo>
                <a:lnTo>
                  <a:pt x="7470572" y="4634598"/>
                </a:lnTo>
                <a:lnTo>
                  <a:pt x="7597165" y="4621098"/>
                </a:lnTo>
                <a:lnTo>
                  <a:pt x="9568116" y="4410799"/>
                </a:lnTo>
                <a:lnTo>
                  <a:pt x="9256611" y="7820736"/>
                </a:lnTo>
                <a:lnTo>
                  <a:pt x="9268003" y="7820685"/>
                </a:lnTo>
                <a:lnTo>
                  <a:pt x="9579242" y="4413618"/>
                </a:lnTo>
                <a:lnTo>
                  <a:pt x="9730753" y="4498327"/>
                </a:lnTo>
                <a:lnTo>
                  <a:pt x="9730753" y="4485348"/>
                </a:lnTo>
                <a:lnTo>
                  <a:pt x="9602470" y="4413618"/>
                </a:lnTo>
                <a:lnTo>
                  <a:pt x="9581515" y="4401909"/>
                </a:lnTo>
                <a:lnTo>
                  <a:pt x="9730765" y="4030726"/>
                </a:lnTo>
                <a:lnTo>
                  <a:pt x="9730765" y="4000373"/>
                </a:lnTo>
                <a:lnTo>
                  <a:pt x="9571558" y="4396333"/>
                </a:lnTo>
                <a:lnTo>
                  <a:pt x="9569552" y="4395203"/>
                </a:lnTo>
                <a:lnTo>
                  <a:pt x="9569171" y="4399280"/>
                </a:lnTo>
                <a:lnTo>
                  <a:pt x="7490231" y="4621098"/>
                </a:lnTo>
                <a:lnTo>
                  <a:pt x="9622117" y="3248558"/>
                </a:lnTo>
                <a:lnTo>
                  <a:pt x="9730765" y="3412807"/>
                </a:lnTo>
                <a:lnTo>
                  <a:pt x="9730765" y="3392271"/>
                </a:lnTo>
                <a:lnTo>
                  <a:pt x="9635693" y="3248558"/>
                </a:lnTo>
                <a:lnTo>
                  <a:pt x="9631642" y="3242437"/>
                </a:lnTo>
                <a:lnTo>
                  <a:pt x="9636747" y="3239135"/>
                </a:lnTo>
                <a:lnTo>
                  <a:pt x="9632772" y="3237827"/>
                </a:lnTo>
                <a:lnTo>
                  <a:pt x="9635439" y="3234042"/>
                </a:lnTo>
                <a:lnTo>
                  <a:pt x="9730765" y="3098863"/>
                </a:lnTo>
                <a:lnTo>
                  <a:pt x="9730765" y="3079165"/>
                </a:lnTo>
                <a:close/>
              </a:path>
            </a:pathLst>
          </a:custGeom>
          <a:solidFill>
            <a:srgbClr val="6DC2B3">
              <a:alpha val="33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7309" y="2620982"/>
            <a:ext cx="99738" cy="997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3408" y="1911505"/>
            <a:ext cx="107404" cy="1073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841" y="2768835"/>
            <a:ext cx="76718" cy="7671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7797" y="2952867"/>
            <a:ext cx="87279" cy="8726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48383" y="1834009"/>
            <a:ext cx="109964" cy="10995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6001" y="2101162"/>
            <a:ext cx="104851" cy="1048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75449" y="3120567"/>
            <a:ext cx="84399" cy="843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95444" y="1594010"/>
            <a:ext cx="56266" cy="5625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20031" y="461778"/>
            <a:ext cx="86951" cy="8693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64198" y="77929"/>
            <a:ext cx="71605" cy="716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46808" y="249620"/>
            <a:ext cx="99738" cy="9973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6350184" y="0"/>
            <a:ext cx="71242" cy="20023"/>
          </a:xfrm>
          <a:custGeom>
            <a:avLst/>
            <a:gdLst/>
            <a:ahLst/>
            <a:cxnLst/>
            <a:rect l="l" t="t" r="r" b="b"/>
            <a:pathLst>
              <a:path w="117475" h="33020">
                <a:moveTo>
                  <a:pt x="116977" y="0"/>
                </a:moveTo>
                <a:lnTo>
                  <a:pt x="0" y="0"/>
                </a:lnTo>
                <a:lnTo>
                  <a:pt x="7572" y="11338"/>
                </a:lnTo>
                <a:lnTo>
                  <a:pt x="30291" y="26798"/>
                </a:lnTo>
                <a:lnTo>
                  <a:pt x="58170" y="32549"/>
                </a:lnTo>
                <a:lnTo>
                  <a:pt x="86105" y="27039"/>
                </a:lnTo>
                <a:lnTo>
                  <a:pt x="108961" y="11777"/>
                </a:lnTo>
                <a:lnTo>
                  <a:pt x="116977" y="0"/>
                </a:lnTo>
                <a:close/>
              </a:path>
            </a:pathLst>
          </a:custGeom>
          <a:solidFill>
            <a:srgbClr val="6DC2B3">
              <a:alpha val="33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bg object 30"/>
          <p:cNvSpPr/>
          <p:nvPr/>
        </p:nvSpPr>
        <p:spPr>
          <a:xfrm>
            <a:off x="6286500" y="3339200"/>
            <a:ext cx="5235320" cy="1666945"/>
          </a:xfrm>
          <a:custGeom>
            <a:avLst/>
            <a:gdLst/>
            <a:ahLst/>
            <a:cxnLst/>
            <a:rect l="l" t="t" r="r" b="b"/>
            <a:pathLst>
              <a:path w="8632825" h="2748915">
                <a:moveTo>
                  <a:pt x="8632197" y="0"/>
                </a:moveTo>
                <a:lnTo>
                  <a:pt x="0" y="0"/>
                </a:lnTo>
                <a:lnTo>
                  <a:pt x="0" y="2748657"/>
                </a:lnTo>
                <a:lnTo>
                  <a:pt x="8632197" y="2748657"/>
                </a:lnTo>
                <a:lnTo>
                  <a:pt x="863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759" y="427237"/>
            <a:ext cx="11116483" cy="405945"/>
          </a:xfrm>
        </p:spPr>
        <p:txBody>
          <a:bodyPr lIns="0" tIns="0" rIns="0" bIns="0"/>
          <a:lstStyle>
            <a:lvl1pPr>
              <a:defRPr sz="2638" b="1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GB" spc="73"/>
              <a:t>NEXT</a:t>
            </a:r>
            <a:r>
              <a:rPr lang="en-GB" spc="170"/>
              <a:t> </a:t>
            </a:r>
            <a:r>
              <a:rPr lang="en-GB" spc="88"/>
              <a:t>GENERATION</a:t>
            </a:r>
            <a:r>
              <a:rPr lang="en-GB" spc="170"/>
              <a:t> </a:t>
            </a:r>
            <a:r>
              <a:rPr lang="en-GB" spc="58"/>
              <a:t>ASSET</a:t>
            </a:r>
            <a:r>
              <a:rPr lang="en-GB" spc="170"/>
              <a:t> </a:t>
            </a:r>
            <a:r>
              <a:rPr lang="en-GB" spc="88"/>
              <a:t>MANAGEMENT</a:t>
            </a:r>
            <a:r>
              <a:rPr lang="en-GB" spc="170"/>
              <a:t> </a:t>
            </a:r>
            <a:r>
              <a:rPr lang="en-GB" spc="55"/>
              <a:t>FOR</a:t>
            </a:r>
            <a:r>
              <a:rPr lang="en-GB" spc="170"/>
              <a:t> </a:t>
            </a:r>
            <a:r>
              <a:rPr lang="en-GB" spc="67"/>
              <a:t>BARCLAYS</a:t>
            </a:r>
            <a:r>
              <a:rPr lang="en-GB" spc="170"/>
              <a:t> </a:t>
            </a:r>
            <a:r>
              <a:rPr lang="en-GB" spc="82"/>
              <a:t>BANK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97" b="1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GB" spc="76"/>
              <a:t>PHASE</a:t>
            </a:r>
            <a:r>
              <a:rPr lang="en-GB" spc="215"/>
              <a:t> </a:t>
            </a:r>
            <a:r>
              <a:rPr lang="en-GB"/>
              <a:t>1</a:t>
            </a:r>
            <a:r>
              <a:rPr lang="en-GB" spc="215"/>
              <a:t> </a:t>
            </a:r>
            <a:r>
              <a:rPr lang="en-GB" spc="121"/>
              <a:t>PILOT</a:t>
            </a:r>
            <a:r>
              <a:rPr lang="en-GB" spc="215"/>
              <a:t> </a:t>
            </a:r>
            <a:r>
              <a:rPr lang="en-GB" spc="79"/>
              <a:t>PROPOSAL 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0" b="0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23104">
              <a:spcBef>
                <a:spcPts val="79"/>
              </a:spcBef>
            </a:pPr>
            <a:fld id="{81D60167-4931-47E6-BA6A-407CBD079E47}" type="slidenum">
              <a:rPr lang="en-GB" spc="-15" smtClean="0"/>
              <a:pPr marL="23104">
                <a:spcBef>
                  <a:spcPts val="79"/>
                </a:spcBef>
              </a:pPr>
              <a:t>‹#›</a:t>
            </a:fld>
            <a:endParaRPr lang="en-GB" spc="-15"/>
          </a:p>
        </p:txBody>
      </p:sp>
    </p:spTree>
    <p:extLst>
      <p:ext uri="{BB962C8B-B14F-4D97-AF65-F5344CB8AC3E}">
        <p14:creationId xmlns:p14="http://schemas.microsoft.com/office/powerpoint/2010/main" val="54512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11E5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0" y="6308917"/>
            <a:ext cx="12192000" cy="548717"/>
          </a:xfrm>
          <a:custGeom>
            <a:avLst/>
            <a:gdLst/>
            <a:ahLst/>
            <a:cxnLst/>
            <a:rect l="l" t="t" r="r" b="b"/>
            <a:pathLst>
              <a:path w="20104100" h="904875">
                <a:moveTo>
                  <a:pt x="0" y="904684"/>
                </a:moveTo>
                <a:lnTo>
                  <a:pt x="20104099" y="904684"/>
                </a:lnTo>
                <a:lnTo>
                  <a:pt x="20104099" y="0"/>
                </a:lnTo>
                <a:lnTo>
                  <a:pt x="0" y="0"/>
                </a:lnTo>
                <a:lnTo>
                  <a:pt x="0" y="904684"/>
                </a:lnTo>
                <a:close/>
              </a:path>
            </a:pathLst>
          </a:custGeom>
          <a:solidFill>
            <a:srgbClr val="211E52">
              <a:alpha val="29998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6309283"/>
          </a:xfrm>
          <a:custGeom>
            <a:avLst/>
            <a:gdLst/>
            <a:ahLst/>
            <a:cxnLst/>
            <a:rect l="l" t="t" r="r" b="b"/>
            <a:pathLst>
              <a:path w="20104100" h="10404475">
                <a:moveTo>
                  <a:pt x="20104099" y="0"/>
                </a:moveTo>
                <a:lnTo>
                  <a:pt x="0" y="0"/>
                </a:lnTo>
                <a:lnTo>
                  <a:pt x="0" y="10403871"/>
                </a:lnTo>
                <a:lnTo>
                  <a:pt x="20104099" y="10403871"/>
                </a:lnTo>
                <a:lnTo>
                  <a:pt x="20104099" y="0"/>
                </a:lnTo>
                <a:close/>
              </a:path>
            </a:pathLst>
          </a:custGeom>
          <a:solidFill>
            <a:srgbClr val="211E5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30891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1999" cy="49374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759" y="427237"/>
            <a:ext cx="11116483" cy="405945"/>
          </a:xfrm>
        </p:spPr>
        <p:txBody>
          <a:bodyPr lIns="0" tIns="0" rIns="0" bIns="0"/>
          <a:lstStyle>
            <a:lvl1pPr>
              <a:defRPr sz="2638" b="1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GB" spc="73"/>
              <a:t>NEXT</a:t>
            </a:r>
            <a:r>
              <a:rPr lang="en-GB" spc="170"/>
              <a:t> </a:t>
            </a:r>
            <a:r>
              <a:rPr lang="en-GB" spc="88"/>
              <a:t>GENERATION</a:t>
            </a:r>
            <a:r>
              <a:rPr lang="en-GB" spc="170"/>
              <a:t> </a:t>
            </a:r>
            <a:r>
              <a:rPr lang="en-GB" spc="58"/>
              <a:t>ASSET</a:t>
            </a:r>
            <a:r>
              <a:rPr lang="en-GB" spc="170"/>
              <a:t> </a:t>
            </a:r>
            <a:r>
              <a:rPr lang="en-GB" spc="88"/>
              <a:t>MANAGEMENT</a:t>
            </a:r>
            <a:r>
              <a:rPr lang="en-GB" spc="170"/>
              <a:t> </a:t>
            </a:r>
            <a:r>
              <a:rPr lang="en-GB" spc="55"/>
              <a:t>FOR</a:t>
            </a:r>
            <a:r>
              <a:rPr lang="en-GB" spc="170"/>
              <a:t> </a:t>
            </a:r>
            <a:r>
              <a:rPr lang="en-GB" spc="67"/>
              <a:t>BARCLAYS</a:t>
            </a:r>
            <a:r>
              <a:rPr lang="en-GB" spc="170"/>
              <a:t> </a:t>
            </a:r>
            <a:r>
              <a:rPr lang="en-GB" spc="82"/>
              <a:t>BANK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97" b="1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GB" spc="76"/>
              <a:t>PHASE</a:t>
            </a:r>
            <a:r>
              <a:rPr lang="en-GB" spc="215"/>
              <a:t> </a:t>
            </a:r>
            <a:r>
              <a:rPr lang="en-GB"/>
              <a:t>1</a:t>
            </a:r>
            <a:r>
              <a:rPr lang="en-GB" spc="215"/>
              <a:t> </a:t>
            </a:r>
            <a:r>
              <a:rPr lang="en-GB" spc="121"/>
              <a:t>PILOT</a:t>
            </a:r>
            <a:r>
              <a:rPr lang="en-GB" spc="215"/>
              <a:t> </a:t>
            </a:r>
            <a:r>
              <a:rPr lang="en-GB" spc="79"/>
              <a:t>PROPOSAL 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0" b="0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23104">
              <a:spcBef>
                <a:spcPts val="79"/>
              </a:spcBef>
            </a:pPr>
            <a:fld id="{81D60167-4931-47E6-BA6A-407CBD079E47}" type="slidenum">
              <a:rPr lang="en-GB" spc="-15" smtClean="0"/>
              <a:pPr marL="23104">
                <a:spcBef>
                  <a:spcPts val="79"/>
                </a:spcBef>
              </a:pPr>
              <a:t>‹#›</a:t>
            </a:fld>
            <a:endParaRPr lang="en-GB" spc="-15"/>
          </a:p>
        </p:txBody>
      </p:sp>
    </p:spTree>
    <p:extLst>
      <p:ext uri="{BB962C8B-B14F-4D97-AF65-F5344CB8AC3E}">
        <p14:creationId xmlns:p14="http://schemas.microsoft.com/office/powerpoint/2010/main" val="267511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EFF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6290841" y="3"/>
            <a:ext cx="5901529" cy="4742840"/>
          </a:xfrm>
          <a:custGeom>
            <a:avLst/>
            <a:gdLst/>
            <a:ahLst/>
            <a:cxnLst/>
            <a:rect l="l" t="t" r="r" b="b"/>
            <a:pathLst>
              <a:path w="9731375" h="7821295">
                <a:moveTo>
                  <a:pt x="147332" y="0"/>
                </a:moveTo>
                <a:lnTo>
                  <a:pt x="135178" y="0"/>
                </a:lnTo>
                <a:lnTo>
                  <a:pt x="0" y="350647"/>
                </a:lnTo>
                <a:lnTo>
                  <a:pt x="127" y="381812"/>
                </a:lnTo>
                <a:lnTo>
                  <a:pt x="147332" y="0"/>
                </a:lnTo>
                <a:close/>
              </a:path>
              <a:path w="9731375" h="7821295">
                <a:moveTo>
                  <a:pt x="9730753" y="7270115"/>
                </a:moveTo>
                <a:lnTo>
                  <a:pt x="9425445" y="7819999"/>
                </a:lnTo>
                <a:lnTo>
                  <a:pt x="9438424" y="7819949"/>
                </a:lnTo>
                <a:lnTo>
                  <a:pt x="9730753" y="7293457"/>
                </a:lnTo>
                <a:lnTo>
                  <a:pt x="9730753" y="7270115"/>
                </a:lnTo>
                <a:close/>
              </a:path>
              <a:path w="9731375" h="7821295">
                <a:moveTo>
                  <a:pt x="9730765" y="3079165"/>
                </a:moveTo>
                <a:lnTo>
                  <a:pt x="9621545" y="3234042"/>
                </a:lnTo>
                <a:lnTo>
                  <a:pt x="9610788" y="3230435"/>
                </a:lnTo>
                <a:lnTo>
                  <a:pt x="9610788" y="3242411"/>
                </a:lnTo>
                <a:lnTo>
                  <a:pt x="7464882" y="4623930"/>
                </a:lnTo>
                <a:lnTo>
                  <a:pt x="7456005" y="4625810"/>
                </a:lnTo>
                <a:lnTo>
                  <a:pt x="7456005" y="4637392"/>
                </a:lnTo>
                <a:lnTo>
                  <a:pt x="6429667" y="6463474"/>
                </a:lnTo>
                <a:lnTo>
                  <a:pt x="6415087" y="6412712"/>
                </a:lnTo>
                <a:lnTo>
                  <a:pt x="6415087" y="6453822"/>
                </a:lnTo>
                <a:lnTo>
                  <a:pt x="4001389" y="3560419"/>
                </a:lnTo>
                <a:lnTo>
                  <a:pt x="3996359" y="3554399"/>
                </a:lnTo>
                <a:lnTo>
                  <a:pt x="4030141" y="3544405"/>
                </a:lnTo>
                <a:lnTo>
                  <a:pt x="5458333" y="3122142"/>
                </a:lnTo>
                <a:lnTo>
                  <a:pt x="6415087" y="6453822"/>
                </a:lnTo>
                <a:lnTo>
                  <a:pt x="6415087" y="6412712"/>
                </a:lnTo>
                <a:lnTo>
                  <a:pt x="5993828" y="4945748"/>
                </a:lnTo>
                <a:lnTo>
                  <a:pt x="6045606" y="4934839"/>
                </a:lnTo>
                <a:lnTo>
                  <a:pt x="7456005" y="4637392"/>
                </a:lnTo>
                <a:lnTo>
                  <a:pt x="7456005" y="4625810"/>
                </a:lnTo>
                <a:lnTo>
                  <a:pt x="5990691" y="4934839"/>
                </a:lnTo>
                <a:lnTo>
                  <a:pt x="5469191" y="3118929"/>
                </a:lnTo>
                <a:lnTo>
                  <a:pt x="5486184" y="3113900"/>
                </a:lnTo>
                <a:lnTo>
                  <a:pt x="5474398" y="3111652"/>
                </a:lnTo>
                <a:lnTo>
                  <a:pt x="7429144" y="1336484"/>
                </a:lnTo>
                <a:lnTo>
                  <a:pt x="8129117" y="2745511"/>
                </a:lnTo>
                <a:lnTo>
                  <a:pt x="9610788" y="3242411"/>
                </a:lnTo>
                <a:lnTo>
                  <a:pt x="9610788" y="3230435"/>
                </a:lnTo>
                <a:lnTo>
                  <a:pt x="8137182" y="2736253"/>
                </a:lnTo>
                <a:lnTo>
                  <a:pt x="7441793" y="1336484"/>
                </a:lnTo>
                <a:lnTo>
                  <a:pt x="7437425" y="1327721"/>
                </a:lnTo>
                <a:lnTo>
                  <a:pt x="8348954" y="0"/>
                </a:lnTo>
                <a:lnTo>
                  <a:pt x="8335200" y="0"/>
                </a:lnTo>
                <a:lnTo>
                  <a:pt x="7426566" y="1323505"/>
                </a:lnTo>
                <a:lnTo>
                  <a:pt x="5460492" y="3108985"/>
                </a:lnTo>
                <a:lnTo>
                  <a:pt x="5438229" y="3104731"/>
                </a:lnTo>
                <a:lnTo>
                  <a:pt x="5438229" y="3116249"/>
                </a:lnTo>
                <a:lnTo>
                  <a:pt x="3990175" y="3544405"/>
                </a:lnTo>
                <a:lnTo>
                  <a:pt x="3979316" y="3511080"/>
                </a:lnTo>
                <a:lnTo>
                  <a:pt x="3979316" y="3547630"/>
                </a:lnTo>
                <a:lnTo>
                  <a:pt x="3976636" y="3548418"/>
                </a:lnTo>
                <a:lnTo>
                  <a:pt x="3979214" y="3551529"/>
                </a:lnTo>
                <a:lnTo>
                  <a:pt x="2692717" y="5193449"/>
                </a:lnTo>
                <a:lnTo>
                  <a:pt x="3192742" y="2675178"/>
                </a:lnTo>
                <a:lnTo>
                  <a:pt x="2934982" y="876541"/>
                </a:lnTo>
                <a:lnTo>
                  <a:pt x="3731501" y="2786938"/>
                </a:lnTo>
                <a:lnTo>
                  <a:pt x="3979316" y="3547630"/>
                </a:lnTo>
                <a:lnTo>
                  <a:pt x="3979316" y="3511080"/>
                </a:lnTo>
                <a:lnTo>
                  <a:pt x="3745192" y="2792311"/>
                </a:lnTo>
                <a:lnTo>
                  <a:pt x="5438229" y="3116249"/>
                </a:lnTo>
                <a:lnTo>
                  <a:pt x="5438229" y="3104731"/>
                </a:lnTo>
                <a:lnTo>
                  <a:pt x="3805377" y="2792311"/>
                </a:lnTo>
                <a:lnTo>
                  <a:pt x="3740886" y="2779979"/>
                </a:lnTo>
                <a:lnTo>
                  <a:pt x="2947263" y="876541"/>
                </a:lnTo>
                <a:lnTo>
                  <a:pt x="2928518" y="831596"/>
                </a:lnTo>
                <a:lnTo>
                  <a:pt x="2824734" y="191782"/>
                </a:lnTo>
                <a:lnTo>
                  <a:pt x="2873489" y="179539"/>
                </a:lnTo>
                <a:lnTo>
                  <a:pt x="3588893" y="0"/>
                </a:lnTo>
                <a:lnTo>
                  <a:pt x="3542347" y="0"/>
                </a:lnTo>
                <a:lnTo>
                  <a:pt x="2826956" y="179539"/>
                </a:lnTo>
                <a:lnTo>
                  <a:pt x="2832290" y="163499"/>
                </a:lnTo>
                <a:lnTo>
                  <a:pt x="2886697" y="0"/>
                </a:lnTo>
                <a:lnTo>
                  <a:pt x="2874746" y="0"/>
                </a:lnTo>
                <a:lnTo>
                  <a:pt x="2820352" y="163499"/>
                </a:lnTo>
                <a:lnTo>
                  <a:pt x="2818333" y="150431"/>
                </a:lnTo>
                <a:lnTo>
                  <a:pt x="2795193" y="0"/>
                </a:lnTo>
                <a:lnTo>
                  <a:pt x="2783725" y="0"/>
                </a:lnTo>
                <a:lnTo>
                  <a:pt x="2806877" y="150431"/>
                </a:lnTo>
                <a:lnTo>
                  <a:pt x="2735059" y="0"/>
                </a:lnTo>
                <a:lnTo>
                  <a:pt x="2722511" y="0"/>
                </a:lnTo>
                <a:lnTo>
                  <a:pt x="2808960" y="181076"/>
                </a:lnTo>
                <a:lnTo>
                  <a:pt x="2256853" y="134061"/>
                </a:lnTo>
                <a:lnTo>
                  <a:pt x="2354300" y="0"/>
                </a:lnTo>
                <a:lnTo>
                  <a:pt x="2340292" y="0"/>
                </a:lnTo>
                <a:lnTo>
                  <a:pt x="2243671" y="132943"/>
                </a:lnTo>
                <a:lnTo>
                  <a:pt x="2235885" y="132283"/>
                </a:lnTo>
                <a:lnTo>
                  <a:pt x="2235885" y="143649"/>
                </a:lnTo>
                <a:lnTo>
                  <a:pt x="1986114" y="487324"/>
                </a:lnTo>
                <a:lnTo>
                  <a:pt x="700925" y="113423"/>
                </a:lnTo>
                <a:lnTo>
                  <a:pt x="830084" y="23926"/>
                </a:lnTo>
                <a:lnTo>
                  <a:pt x="2235885" y="143649"/>
                </a:lnTo>
                <a:lnTo>
                  <a:pt x="2235885" y="132283"/>
                </a:lnTo>
                <a:lnTo>
                  <a:pt x="963510" y="23926"/>
                </a:lnTo>
                <a:lnTo>
                  <a:pt x="844727" y="13817"/>
                </a:lnTo>
                <a:lnTo>
                  <a:pt x="846899" y="12306"/>
                </a:lnTo>
                <a:lnTo>
                  <a:pt x="864666" y="0"/>
                </a:lnTo>
                <a:lnTo>
                  <a:pt x="844753" y="0"/>
                </a:lnTo>
                <a:lnTo>
                  <a:pt x="826998" y="12306"/>
                </a:lnTo>
                <a:lnTo>
                  <a:pt x="682523" y="0"/>
                </a:lnTo>
                <a:lnTo>
                  <a:pt x="549071" y="0"/>
                </a:lnTo>
                <a:lnTo>
                  <a:pt x="812368" y="22415"/>
                </a:lnTo>
                <a:lnTo>
                  <a:pt x="686904" y="109347"/>
                </a:lnTo>
                <a:lnTo>
                  <a:pt x="311111" y="0"/>
                </a:lnTo>
                <a:lnTo>
                  <a:pt x="270535" y="0"/>
                </a:lnTo>
                <a:lnTo>
                  <a:pt x="674916" y="117652"/>
                </a:lnTo>
                <a:lnTo>
                  <a:pt x="1016" y="584555"/>
                </a:lnTo>
                <a:lnTo>
                  <a:pt x="1079" y="598297"/>
                </a:lnTo>
                <a:lnTo>
                  <a:pt x="688924" y="121729"/>
                </a:lnTo>
                <a:lnTo>
                  <a:pt x="1990585" y="500418"/>
                </a:lnTo>
                <a:lnTo>
                  <a:pt x="2000110" y="487324"/>
                </a:lnTo>
                <a:lnTo>
                  <a:pt x="2249081" y="144767"/>
                </a:lnTo>
                <a:lnTo>
                  <a:pt x="2813393" y="192824"/>
                </a:lnTo>
                <a:lnTo>
                  <a:pt x="2813659" y="194551"/>
                </a:lnTo>
                <a:lnTo>
                  <a:pt x="2917444" y="834097"/>
                </a:lnTo>
                <a:lnTo>
                  <a:pt x="3181248" y="2674874"/>
                </a:lnTo>
                <a:lnTo>
                  <a:pt x="2672359" y="5237797"/>
                </a:lnTo>
                <a:lnTo>
                  <a:pt x="2707106" y="5193449"/>
                </a:lnTo>
                <a:lnTo>
                  <a:pt x="3986619" y="3560419"/>
                </a:lnTo>
                <a:lnTo>
                  <a:pt x="6422822" y="6480759"/>
                </a:lnTo>
                <a:lnTo>
                  <a:pt x="6426251" y="6492659"/>
                </a:lnTo>
                <a:lnTo>
                  <a:pt x="6442659" y="6463474"/>
                </a:lnTo>
                <a:lnTo>
                  <a:pt x="7469010" y="4637392"/>
                </a:lnTo>
                <a:lnTo>
                  <a:pt x="7470572" y="4634598"/>
                </a:lnTo>
                <a:lnTo>
                  <a:pt x="7597165" y="4621098"/>
                </a:lnTo>
                <a:lnTo>
                  <a:pt x="9568116" y="4410799"/>
                </a:lnTo>
                <a:lnTo>
                  <a:pt x="9256611" y="7820736"/>
                </a:lnTo>
                <a:lnTo>
                  <a:pt x="9268003" y="7820685"/>
                </a:lnTo>
                <a:lnTo>
                  <a:pt x="9579242" y="4413618"/>
                </a:lnTo>
                <a:lnTo>
                  <a:pt x="9730753" y="4498327"/>
                </a:lnTo>
                <a:lnTo>
                  <a:pt x="9730753" y="4485348"/>
                </a:lnTo>
                <a:lnTo>
                  <a:pt x="9602470" y="4413618"/>
                </a:lnTo>
                <a:lnTo>
                  <a:pt x="9581515" y="4401909"/>
                </a:lnTo>
                <a:lnTo>
                  <a:pt x="9730765" y="4030726"/>
                </a:lnTo>
                <a:lnTo>
                  <a:pt x="9730765" y="4000373"/>
                </a:lnTo>
                <a:lnTo>
                  <a:pt x="9571558" y="4396333"/>
                </a:lnTo>
                <a:lnTo>
                  <a:pt x="9569552" y="4395203"/>
                </a:lnTo>
                <a:lnTo>
                  <a:pt x="9569171" y="4399280"/>
                </a:lnTo>
                <a:lnTo>
                  <a:pt x="7490231" y="4621098"/>
                </a:lnTo>
                <a:lnTo>
                  <a:pt x="9622117" y="3248558"/>
                </a:lnTo>
                <a:lnTo>
                  <a:pt x="9730765" y="3412807"/>
                </a:lnTo>
                <a:lnTo>
                  <a:pt x="9730765" y="3392271"/>
                </a:lnTo>
                <a:lnTo>
                  <a:pt x="9635693" y="3248558"/>
                </a:lnTo>
                <a:lnTo>
                  <a:pt x="9631642" y="3242437"/>
                </a:lnTo>
                <a:lnTo>
                  <a:pt x="9636747" y="3239135"/>
                </a:lnTo>
                <a:lnTo>
                  <a:pt x="9632772" y="3237827"/>
                </a:lnTo>
                <a:lnTo>
                  <a:pt x="9635439" y="3234042"/>
                </a:lnTo>
                <a:lnTo>
                  <a:pt x="9730765" y="3098863"/>
                </a:lnTo>
                <a:lnTo>
                  <a:pt x="9730765" y="3079165"/>
                </a:lnTo>
                <a:close/>
              </a:path>
            </a:pathLst>
          </a:custGeom>
          <a:solidFill>
            <a:srgbClr val="6DC2B3">
              <a:alpha val="33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7309" y="2620982"/>
            <a:ext cx="99738" cy="9973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3408" y="1911505"/>
            <a:ext cx="107404" cy="1073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841" y="2768835"/>
            <a:ext cx="76718" cy="7671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7797" y="2952867"/>
            <a:ext cx="87279" cy="8726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48383" y="1834009"/>
            <a:ext cx="109964" cy="10995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6001" y="2101162"/>
            <a:ext cx="104851" cy="10484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75449" y="3120567"/>
            <a:ext cx="84399" cy="843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95444" y="1594010"/>
            <a:ext cx="56266" cy="5625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20031" y="461778"/>
            <a:ext cx="86951" cy="8693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64198" y="77929"/>
            <a:ext cx="71605" cy="7160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446808" y="249620"/>
            <a:ext cx="99738" cy="99731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6350184" y="0"/>
            <a:ext cx="71242" cy="20023"/>
          </a:xfrm>
          <a:custGeom>
            <a:avLst/>
            <a:gdLst/>
            <a:ahLst/>
            <a:cxnLst/>
            <a:rect l="l" t="t" r="r" b="b"/>
            <a:pathLst>
              <a:path w="117475" h="33020">
                <a:moveTo>
                  <a:pt x="116977" y="0"/>
                </a:moveTo>
                <a:lnTo>
                  <a:pt x="0" y="0"/>
                </a:lnTo>
                <a:lnTo>
                  <a:pt x="7572" y="11338"/>
                </a:lnTo>
                <a:lnTo>
                  <a:pt x="30291" y="26798"/>
                </a:lnTo>
                <a:lnTo>
                  <a:pt x="58170" y="32549"/>
                </a:lnTo>
                <a:lnTo>
                  <a:pt x="86105" y="27039"/>
                </a:lnTo>
                <a:lnTo>
                  <a:pt x="108961" y="11777"/>
                </a:lnTo>
                <a:lnTo>
                  <a:pt x="116977" y="0"/>
                </a:lnTo>
                <a:close/>
              </a:path>
            </a:pathLst>
          </a:custGeom>
          <a:solidFill>
            <a:srgbClr val="6DC2B3">
              <a:alpha val="33000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1FFD8-349B-2CE5-E145-E93A34BAAE8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35" y="6409654"/>
            <a:ext cx="227535" cy="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32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76" b="0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GB" spc="73"/>
              <a:t>NEXT</a:t>
            </a:r>
            <a:r>
              <a:rPr lang="en-GB" spc="170"/>
              <a:t> </a:t>
            </a:r>
            <a:r>
              <a:rPr lang="en-GB" spc="88"/>
              <a:t>GENERATION</a:t>
            </a:r>
            <a:r>
              <a:rPr lang="en-GB" spc="170"/>
              <a:t> </a:t>
            </a:r>
            <a:r>
              <a:rPr lang="en-GB" spc="58"/>
              <a:t>ASSET</a:t>
            </a:r>
            <a:r>
              <a:rPr lang="en-GB" spc="170"/>
              <a:t> </a:t>
            </a:r>
            <a:r>
              <a:rPr lang="en-GB" spc="88"/>
              <a:t>MANAGEMENT</a:t>
            </a:r>
            <a:r>
              <a:rPr lang="en-GB" spc="170"/>
              <a:t> </a:t>
            </a:r>
            <a:r>
              <a:rPr lang="en-GB" spc="55"/>
              <a:t>FOR</a:t>
            </a:r>
            <a:r>
              <a:rPr lang="en-GB" spc="170"/>
              <a:t> </a:t>
            </a:r>
            <a:r>
              <a:rPr lang="en-GB" spc="67"/>
              <a:t>BARCLAYS</a:t>
            </a:r>
            <a:r>
              <a:rPr lang="en-GB" spc="170"/>
              <a:t> </a:t>
            </a:r>
            <a:r>
              <a:rPr lang="en-GB" spc="82"/>
              <a:t>BANK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97" b="1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GB" spc="76"/>
              <a:t>PHASE</a:t>
            </a:r>
            <a:r>
              <a:rPr lang="en-GB" spc="215"/>
              <a:t> </a:t>
            </a:r>
            <a:r>
              <a:rPr lang="en-GB"/>
              <a:t>1</a:t>
            </a:r>
            <a:r>
              <a:rPr lang="en-GB" spc="215"/>
              <a:t> </a:t>
            </a:r>
            <a:r>
              <a:rPr lang="en-GB" spc="121"/>
              <a:t>PILOT</a:t>
            </a:r>
            <a:r>
              <a:rPr lang="en-GB" spc="215"/>
              <a:t> </a:t>
            </a:r>
            <a:r>
              <a:rPr lang="en-GB" spc="79"/>
              <a:t>PROPOSAL 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0" b="0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23104">
              <a:spcBef>
                <a:spcPts val="79"/>
              </a:spcBef>
            </a:pPr>
            <a:fld id="{81D60167-4931-47E6-BA6A-407CBD079E47}" type="slidenum">
              <a:rPr lang="en-GB" spc="-15" smtClean="0"/>
              <a:pPr marL="23104">
                <a:spcBef>
                  <a:spcPts val="79"/>
                </a:spcBef>
              </a:pPr>
              <a:t>‹#›</a:t>
            </a:fld>
            <a:endParaRPr lang="en-GB" spc="-15"/>
          </a:p>
        </p:txBody>
      </p:sp>
    </p:spTree>
    <p:extLst>
      <p:ext uri="{BB962C8B-B14F-4D97-AF65-F5344CB8AC3E}">
        <p14:creationId xmlns:p14="http://schemas.microsoft.com/office/powerpoint/2010/main" val="242972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91DA-2D84-4A44-B36E-F24037B438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563344"/>
            <a:ext cx="10998972" cy="6481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540527-9743-C44C-9568-90DC62CA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53" y="1495337"/>
            <a:ext cx="10986445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691" y="6407316"/>
            <a:ext cx="232023" cy="2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2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FF6E-8217-D348-96CE-1B510826D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775" y="2601118"/>
            <a:ext cx="10990850" cy="1655763"/>
          </a:xfrm>
        </p:spPr>
        <p:txBody>
          <a:bodyPr anchor="ctr" anchorCtr="0"/>
          <a:lstStyle>
            <a:lvl1pPr algn="ctr">
              <a:defRPr sz="6000" b="1" i="0">
                <a:solidFill>
                  <a:schemeClr val="bg1"/>
                </a:solidFill>
                <a:latin typeface="Palanquin" panose="020B0004020203020204" pitchFamily="34" charset="77"/>
                <a:ea typeface="Roboto Slab Light" pitchFamily="2" charset="0"/>
                <a:cs typeface="Palanquin" panose="020B0004020203020204" pitchFamily="34" charset="77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E16B4-A37E-8245-9A10-60071C478A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917395"/>
            <a:ext cx="9144000" cy="280501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tx2"/>
                </a:solidFill>
                <a:latin typeface="Lexend" pitchFamily="2" charset="77"/>
                <a:cs typeface="Palanquin Light" panose="020B0004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Insert Date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88B875-DC88-4840-BC29-95101FA8F2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620834"/>
            <a:ext cx="9144000" cy="280501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Lexend Medium" pitchFamily="2" charset="77"/>
                <a:cs typeface="Palanquin SemiBold" panose="020B0004020203020204" pitchFamily="34" charset="77"/>
              </a:defRPr>
            </a:lvl1pPr>
          </a:lstStyle>
          <a:p>
            <a:pPr lvl="0"/>
            <a:r>
              <a:rPr lang="en-GB"/>
              <a:t>Insert Name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A03889-3E53-5748-9DD0-1F3948CD5D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820" y="529727"/>
            <a:ext cx="1383053" cy="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8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2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91DA-2D84-4A44-B36E-F24037B438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474" y="563344"/>
            <a:ext cx="6687152" cy="5763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691" y="6407316"/>
            <a:ext cx="232023" cy="23202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623011-DA91-734A-A0B1-EBE805F014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16558" y="1457739"/>
            <a:ext cx="6692348" cy="473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0ABA0A-5703-314F-BE12-07CC27BED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3956" y="2444353"/>
            <a:ext cx="8392440" cy="153463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026F3-6611-0343-BB8F-1F5637807B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4474" y="5789898"/>
            <a:ext cx="1383053" cy="4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FF6E-8217-D348-96CE-1B510826D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2620674"/>
            <a:ext cx="11017250" cy="1655763"/>
          </a:xfrm>
        </p:spPr>
        <p:txBody>
          <a:bodyPr anchor="ctr" anchorCtr="0"/>
          <a:lstStyle>
            <a:lvl1pPr algn="ctr">
              <a:defRPr sz="6000" b="1" i="0">
                <a:solidFill>
                  <a:schemeClr val="bg1"/>
                </a:solidFill>
                <a:latin typeface="Palanquin" panose="020B0004020203020204" pitchFamily="34" charset="77"/>
                <a:ea typeface="Roboto Slab Light" pitchFamily="2" charset="0"/>
                <a:cs typeface="Palanquin" panose="020B0004020203020204" pitchFamily="34" charset="77"/>
              </a:defRPr>
            </a:lvl1pPr>
          </a:lstStyle>
          <a:p>
            <a:r>
              <a:rPr lang="en-GB"/>
              <a:t>Divider Title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7DD1B-D00C-AB49-9981-4DA92B080F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3690" y="6200775"/>
            <a:ext cx="4114800" cy="64426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C803B-11E1-CC47-9580-F645B0690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8490" y="6200776"/>
            <a:ext cx="630195" cy="644268"/>
          </a:xfrm>
        </p:spPr>
        <p:txBody>
          <a:bodyPr/>
          <a:lstStyle/>
          <a:p>
            <a:fld id="{399D91DA-2D84-4A44-B36E-F24037B438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F4FC7E-27D8-1E41-BBFD-2CDDEC56E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691" y="6407316"/>
            <a:ext cx="232023" cy="2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Cloudfm: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9D91DA-2D84-4A44-B36E-F24037B438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563344"/>
            <a:ext cx="10998972" cy="6481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540527-9743-C44C-9568-90DC62CA7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53" y="1495337"/>
            <a:ext cx="10986445" cy="4694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35" y="6409654"/>
            <a:ext cx="227535" cy="2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2 -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4588C-D2A5-6740-B3E8-12B4808B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Document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4D22D-C4C8-0743-A9A9-EC896ED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D91DA-2D84-4A44-B36E-F24037B4386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D7974EE-EDAC-DB45-BF3E-76A844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653" y="2130287"/>
            <a:ext cx="3582034" cy="259742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33114-E2FB-B446-8DAA-F6F064A711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691" y="6407316"/>
            <a:ext cx="232023" cy="23202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623011-DA91-734A-A0B1-EBE805F014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845" y="549275"/>
            <a:ext cx="5265060" cy="56402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6D946-FEEB-4256-BD99-4A7CBA28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8E52-F1A5-23AB-8047-9411B32FC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064A4-DA29-9306-C0E9-1A741A8A1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39DB-2F1E-4E2A-84FA-1145DA6AA40A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CA488-3AC5-5A84-AD01-E4DE7C42A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4C703-6911-7B3A-0106-0D4B68E60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2546-294F-4BFA-8250-D59CD4774C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98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11E5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7759" y="427237"/>
            <a:ext cx="11116483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1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640" y="2093737"/>
            <a:ext cx="11037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055077" y="6530159"/>
            <a:ext cx="2918994" cy="88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6" b="0" i="0">
                <a:solidFill>
                  <a:srgbClr val="668CD6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GB" spc="73"/>
              <a:t>NEXT</a:t>
            </a:r>
            <a:r>
              <a:rPr lang="en-GB" spc="170"/>
              <a:t> </a:t>
            </a:r>
            <a:r>
              <a:rPr lang="en-GB" spc="88"/>
              <a:t>GENERATION</a:t>
            </a:r>
            <a:r>
              <a:rPr lang="en-GB" spc="170"/>
              <a:t> </a:t>
            </a:r>
            <a:r>
              <a:rPr lang="en-GB" spc="58"/>
              <a:t>ASSET</a:t>
            </a:r>
            <a:r>
              <a:rPr lang="en-GB" spc="170"/>
              <a:t> </a:t>
            </a:r>
            <a:r>
              <a:rPr lang="en-GB" spc="88"/>
              <a:t>MANAGEMENT</a:t>
            </a:r>
            <a:r>
              <a:rPr lang="en-GB" spc="170"/>
              <a:t> </a:t>
            </a:r>
            <a:r>
              <a:rPr lang="en-GB" spc="55"/>
              <a:t>FOR</a:t>
            </a:r>
            <a:r>
              <a:rPr lang="en-GB" spc="170"/>
              <a:t> </a:t>
            </a:r>
            <a:r>
              <a:rPr lang="en-GB" spc="67"/>
              <a:t>BARCLAYS</a:t>
            </a:r>
            <a:r>
              <a:rPr lang="en-GB" spc="170"/>
              <a:t> </a:t>
            </a:r>
            <a:r>
              <a:rPr lang="en-GB" spc="82"/>
              <a:t>BANK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17688" y="6524761"/>
            <a:ext cx="1514950" cy="1072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7" b="1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GB" spc="76"/>
              <a:t>PHASE</a:t>
            </a:r>
            <a:r>
              <a:rPr lang="en-GB" spc="215"/>
              <a:t> </a:t>
            </a:r>
            <a:r>
              <a:rPr lang="en-GB"/>
              <a:t>1</a:t>
            </a:r>
            <a:r>
              <a:rPr lang="en-GB" spc="215"/>
              <a:t> </a:t>
            </a:r>
            <a:r>
              <a:rPr lang="en-GB" spc="121"/>
              <a:t>PILOT</a:t>
            </a:r>
            <a:r>
              <a:rPr lang="en-GB" spc="215"/>
              <a:t> </a:t>
            </a:r>
            <a:r>
              <a:rPr lang="en-GB" spc="79"/>
              <a:t>PROPOSAL 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94922" y="6503761"/>
            <a:ext cx="194856" cy="14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0" b="0" i="0">
                <a:solidFill>
                  <a:srgbClr val="211E52"/>
                </a:solidFill>
                <a:latin typeface="Arial"/>
                <a:cs typeface="Arial"/>
              </a:defRPr>
            </a:lvl1pPr>
          </a:lstStyle>
          <a:p>
            <a:pPr marL="23104">
              <a:spcBef>
                <a:spcPts val="79"/>
              </a:spcBef>
            </a:pPr>
            <a:fld id="{81D60167-4931-47E6-BA6A-407CBD079E47}" type="slidenum">
              <a:rPr lang="en-GB" spc="-15" smtClean="0"/>
              <a:pPr marL="23104">
                <a:spcBef>
                  <a:spcPts val="79"/>
                </a:spcBef>
              </a:pPr>
              <a:t>‹#›</a:t>
            </a:fld>
            <a:endParaRPr lang="en-GB" spc="-15"/>
          </a:p>
        </p:txBody>
      </p:sp>
    </p:spTree>
    <p:extLst>
      <p:ext uri="{BB962C8B-B14F-4D97-AF65-F5344CB8AC3E}">
        <p14:creationId xmlns:p14="http://schemas.microsoft.com/office/powerpoint/2010/main" val="57237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loudflex@cloudfmgroup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phere with dots&#10;&#10;Description automatically generated">
            <a:extLst>
              <a:ext uri="{FF2B5EF4-FFF2-40B4-BE49-F238E27FC236}">
                <a16:creationId xmlns:a16="http://schemas.microsoft.com/office/drawing/2014/main" id="{F1F7E4F9-AE46-8D73-CFF1-8DEC5995D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" y="-2918"/>
            <a:ext cx="12194673" cy="685937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59690" y="2548122"/>
            <a:ext cx="10098505" cy="154551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316" marR="3081" algn="ctr">
              <a:lnSpc>
                <a:spcPts val="6288"/>
              </a:lnSpc>
              <a:spcBef>
                <a:spcPts val="876"/>
              </a:spcBef>
            </a:pPr>
            <a:r>
              <a:rPr lang="en-US" sz="4000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FREEDOM Tech</a:t>
            </a:r>
            <a:br>
              <a:rPr lang="en-GB" sz="5400" spc="30" dirty="0">
                <a:solidFill>
                  <a:srgbClr val="FFFFFF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</a:br>
            <a:r>
              <a:rPr lang="en-GB" sz="3200" spc="30" dirty="0">
                <a:solidFill>
                  <a:srgbClr val="FFFFFF"/>
                </a:solidFill>
                <a:latin typeface="Palanquin" panose="020B0004020203020204" pitchFamily="34" charset="0"/>
                <a:cs typeface="Palanquin" panose="020B0004020203020204" pitchFamily="34" charset="0"/>
              </a:rPr>
              <a:t>October 2025</a:t>
            </a:r>
            <a:endParaRPr sz="1800" dirty="0">
              <a:latin typeface="Palanquin" panose="020B0004020203020204" pitchFamily="34" charset="0"/>
              <a:cs typeface="Palanquin" panose="020B0004020203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68872" y="5817703"/>
            <a:ext cx="1824051" cy="483641"/>
          </a:xfrm>
          <a:custGeom>
            <a:avLst/>
            <a:gdLst/>
            <a:ahLst/>
            <a:cxnLst/>
            <a:rect l="l" t="t" r="r" b="b"/>
            <a:pathLst>
              <a:path w="3007995" h="797559">
                <a:moveTo>
                  <a:pt x="2613960" y="0"/>
                </a:moveTo>
                <a:lnTo>
                  <a:pt x="393814" y="0"/>
                </a:lnTo>
                <a:lnTo>
                  <a:pt x="344414" y="3068"/>
                </a:lnTo>
                <a:lnTo>
                  <a:pt x="296845" y="12027"/>
                </a:lnTo>
                <a:lnTo>
                  <a:pt x="251477" y="26507"/>
                </a:lnTo>
                <a:lnTo>
                  <a:pt x="208678" y="46140"/>
                </a:lnTo>
                <a:lnTo>
                  <a:pt x="168818" y="70557"/>
                </a:lnTo>
                <a:lnTo>
                  <a:pt x="132265" y="99388"/>
                </a:lnTo>
                <a:lnTo>
                  <a:pt x="99388" y="132265"/>
                </a:lnTo>
                <a:lnTo>
                  <a:pt x="70557" y="168818"/>
                </a:lnTo>
                <a:lnTo>
                  <a:pt x="46140" y="208678"/>
                </a:lnTo>
                <a:lnTo>
                  <a:pt x="26507" y="251477"/>
                </a:lnTo>
                <a:lnTo>
                  <a:pt x="12027" y="296845"/>
                </a:lnTo>
                <a:lnTo>
                  <a:pt x="3068" y="344414"/>
                </a:lnTo>
                <a:lnTo>
                  <a:pt x="0" y="393814"/>
                </a:lnTo>
                <a:lnTo>
                  <a:pt x="0" y="403665"/>
                </a:lnTo>
                <a:lnTo>
                  <a:pt x="3068" y="453065"/>
                </a:lnTo>
                <a:lnTo>
                  <a:pt x="12027" y="500633"/>
                </a:lnTo>
                <a:lnTo>
                  <a:pt x="26507" y="546001"/>
                </a:lnTo>
                <a:lnTo>
                  <a:pt x="46140" y="588800"/>
                </a:lnTo>
                <a:lnTo>
                  <a:pt x="70557" y="628661"/>
                </a:lnTo>
                <a:lnTo>
                  <a:pt x="99388" y="665214"/>
                </a:lnTo>
                <a:lnTo>
                  <a:pt x="132265" y="698090"/>
                </a:lnTo>
                <a:lnTo>
                  <a:pt x="168818" y="726922"/>
                </a:lnTo>
                <a:lnTo>
                  <a:pt x="208678" y="751338"/>
                </a:lnTo>
                <a:lnTo>
                  <a:pt x="251477" y="770971"/>
                </a:lnTo>
                <a:lnTo>
                  <a:pt x="296845" y="785452"/>
                </a:lnTo>
                <a:lnTo>
                  <a:pt x="344414" y="794411"/>
                </a:lnTo>
                <a:lnTo>
                  <a:pt x="393814" y="797479"/>
                </a:lnTo>
                <a:lnTo>
                  <a:pt x="2613960" y="797479"/>
                </a:lnTo>
                <a:lnTo>
                  <a:pt x="2663360" y="794411"/>
                </a:lnTo>
                <a:lnTo>
                  <a:pt x="2710929" y="785452"/>
                </a:lnTo>
                <a:lnTo>
                  <a:pt x="2756298" y="770971"/>
                </a:lnTo>
                <a:lnTo>
                  <a:pt x="2799098" y="751338"/>
                </a:lnTo>
                <a:lnTo>
                  <a:pt x="2838960" y="726922"/>
                </a:lnTo>
                <a:lnTo>
                  <a:pt x="2875514" y="698090"/>
                </a:lnTo>
                <a:lnTo>
                  <a:pt x="2908392" y="665214"/>
                </a:lnTo>
                <a:lnTo>
                  <a:pt x="2937225" y="628661"/>
                </a:lnTo>
                <a:lnTo>
                  <a:pt x="2961643" y="588800"/>
                </a:lnTo>
                <a:lnTo>
                  <a:pt x="2981277" y="546001"/>
                </a:lnTo>
                <a:lnTo>
                  <a:pt x="2995758" y="500633"/>
                </a:lnTo>
                <a:lnTo>
                  <a:pt x="3004718" y="453065"/>
                </a:lnTo>
                <a:lnTo>
                  <a:pt x="3007786" y="403665"/>
                </a:lnTo>
                <a:lnTo>
                  <a:pt x="3007786" y="393814"/>
                </a:lnTo>
                <a:lnTo>
                  <a:pt x="3004718" y="344414"/>
                </a:lnTo>
                <a:lnTo>
                  <a:pt x="2995758" y="296845"/>
                </a:lnTo>
                <a:lnTo>
                  <a:pt x="2981277" y="251477"/>
                </a:lnTo>
                <a:lnTo>
                  <a:pt x="2961643" y="208678"/>
                </a:lnTo>
                <a:lnTo>
                  <a:pt x="2937225" y="168818"/>
                </a:lnTo>
                <a:lnTo>
                  <a:pt x="2908392" y="132265"/>
                </a:lnTo>
                <a:lnTo>
                  <a:pt x="2875514" y="99388"/>
                </a:lnTo>
                <a:lnTo>
                  <a:pt x="2838960" y="70557"/>
                </a:lnTo>
                <a:lnTo>
                  <a:pt x="2799098" y="46140"/>
                </a:lnTo>
                <a:lnTo>
                  <a:pt x="2756298" y="26507"/>
                </a:lnTo>
                <a:lnTo>
                  <a:pt x="2710929" y="12027"/>
                </a:lnTo>
                <a:lnTo>
                  <a:pt x="2663360" y="3068"/>
                </a:lnTo>
                <a:lnTo>
                  <a:pt x="2613960" y="0"/>
                </a:lnTo>
                <a:close/>
              </a:path>
            </a:pathLst>
          </a:custGeom>
          <a:solidFill>
            <a:srgbClr val="211E52"/>
          </a:solidFill>
          <a:ln w="635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ralucent Medium" pitchFamily="2" charset="77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68872" y="5817703"/>
            <a:ext cx="1824051" cy="483641"/>
          </a:xfrm>
          <a:custGeom>
            <a:avLst/>
            <a:gdLst/>
            <a:ahLst/>
            <a:cxnLst/>
            <a:rect l="l" t="t" r="r" b="b"/>
            <a:pathLst>
              <a:path w="3007995" h="797559">
                <a:moveTo>
                  <a:pt x="393814" y="0"/>
                </a:moveTo>
                <a:lnTo>
                  <a:pt x="344414" y="3068"/>
                </a:lnTo>
                <a:lnTo>
                  <a:pt x="296845" y="12027"/>
                </a:lnTo>
                <a:lnTo>
                  <a:pt x="251477" y="26507"/>
                </a:lnTo>
                <a:lnTo>
                  <a:pt x="208678" y="46140"/>
                </a:lnTo>
                <a:lnTo>
                  <a:pt x="168818" y="70557"/>
                </a:lnTo>
                <a:lnTo>
                  <a:pt x="132265" y="99388"/>
                </a:lnTo>
                <a:lnTo>
                  <a:pt x="99388" y="132265"/>
                </a:lnTo>
                <a:lnTo>
                  <a:pt x="70557" y="168818"/>
                </a:lnTo>
                <a:lnTo>
                  <a:pt x="46140" y="208678"/>
                </a:lnTo>
                <a:lnTo>
                  <a:pt x="26507" y="251477"/>
                </a:lnTo>
                <a:lnTo>
                  <a:pt x="12027" y="296845"/>
                </a:lnTo>
                <a:lnTo>
                  <a:pt x="3068" y="344414"/>
                </a:lnTo>
                <a:lnTo>
                  <a:pt x="0" y="393814"/>
                </a:lnTo>
                <a:lnTo>
                  <a:pt x="0" y="403665"/>
                </a:lnTo>
                <a:lnTo>
                  <a:pt x="3068" y="453065"/>
                </a:lnTo>
                <a:lnTo>
                  <a:pt x="12027" y="500633"/>
                </a:lnTo>
                <a:lnTo>
                  <a:pt x="26507" y="546001"/>
                </a:lnTo>
                <a:lnTo>
                  <a:pt x="46140" y="588800"/>
                </a:lnTo>
                <a:lnTo>
                  <a:pt x="70557" y="628661"/>
                </a:lnTo>
                <a:lnTo>
                  <a:pt x="99388" y="665214"/>
                </a:lnTo>
                <a:lnTo>
                  <a:pt x="132265" y="698090"/>
                </a:lnTo>
                <a:lnTo>
                  <a:pt x="168818" y="726922"/>
                </a:lnTo>
                <a:lnTo>
                  <a:pt x="208678" y="751338"/>
                </a:lnTo>
                <a:lnTo>
                  <a:pt x="251477" y="770971"/>
                </a:lnTo>
                <a:lnTo>
                  <a:pt x="296845" y="785452"/>
                </a:lnTo>
                <a:lnTo>
                  <a:pt x="344414" y="794411"/>
                </a:lnTo>
                <a:lnTo>
                  <a:pt x="393814" y="797479"/>
                </a:lnTo>
                <a:lnTo>
                  <a:pt x="2613960" y="797479"/>
                </a:lnTo>
                <a:lnTo>
                  <a:pt x="2663360" y="794411"/>
                </a:lnTo>
                <a:lnTo>
                  <a:pt x="2710929" y="785452"/>
                </a:lnTo>
                <a:lnTo>
                  <a:pt x="2756298" y="770971"/>
                </a:lnTo>
                <a:lnTo>
                  <a:pt x="2799098" y="751338"/>
                </a:lnTo>
                <a:lnTo>
                  <a:pt x="2838960" y="726922"/>
                </a:lnTo>
                <a:lnTo>
                  <a:pt x="2875514" y="698090"/>
                </a:lnTo>
                <a:lnTo>
                  <a:pt x="2908392" y="665214"/>
                </a:lnTo>
                <a:lnTo>
                  <a:pt x="2937225" y="628661"/>
                </a:lnTo>
                <a:lnTo>
                  <a:pt x="2961643" y="588800"/>
                </a:lnTo>
                <a:lnTo>
                  <a:pt x="2981277" y="546001"/>
                </a:lnTo>
                <a:lnTo>
                  <a:pt x="2995758" y="500633"/>
                </a:lnTo>
                <a:lnTo>
                  <a:pt x="3004718" y="453065"/>
                </a:lnTo>
                <a:lnTo>
                  <a:pt x="3007786" y="403665"/>
                </a:lnTo>
                <a:lnTo>
                  <a:pt x="3007786" y="393814"/>
                </a:lnTo>
                <a:lnTo>
                  <a:pt x="3004718" y="344414"/>
                </a:lnTo>
                <a:lnTo>
                  <a:pt x="2995758" y="296845"/>
                </a:lnTo>
                <a:lnTo>
                  <a:pt x="2981277" y="251477"/>
                </a:lnTo>
                <a:lnTo>
                  <a:pt x="2961643" y="208678"/>
                </a:lnTo>
                <a:lnTo>
                  <a:pt x="2937225" y="168818"/>
                </a:lnTo>
                <a:lnTo>
                  <a:pt x="2908392" y="132265"/>
                </a:lnTo>
                <a:lnTo>
                  <a:pt x="2875514" y="99388"/>
                </a:lnTo>
                <a:lnTo>
                  <a:pt x="2838960" y="70557"/>
                </a:lnTo>
                <a:lnTo>
                  <a:pt x="2799098" y="46140"/>
                </a:lnTo>
                <a:lnTo>
                  <a:pt x="2756298" y="26507"/>
                </a:lnTo>
                <a:lnTo>
                  <a:pt x="2710929" y="12027"/>
                </a:lnTo>
                <a:lnTo>
                  <a:pt x="2663360" y="3068"/>
                </a:lnTo>
                <a:lnTo>
                  <a:pt x="2613960" y="0"/>
                </a:lnTo>
                <a:lnTo>
                  <a:pt x="393814" y="0"/>
                </a:lnTo>
                <a:close/>
              </a:path>
            </a:pathLst>
          </a:custGeom>
          <a:ln w="25130">
            <a:solidFill>
              <a:srgbClr val="668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ralucent Medium" pitchFamily="2" charset="77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9822" y="5817703"/>
            <a:ext cx="1824051" cy="483641"/>
          </a:xfrm>
          <a:custGeom>
            <a:avLst/>
            <a:gdLst/>
            <a:ahLst/>
            <a:cxnLst/>
            <a:rect l="l" t="t" r="r" b="b"/>
            <a:pathLst>
              <a:path w="3007995" h="797559">
                <a:moveTo>
                  <a:pt x="2613960" y="0"/>
                </a:moveTo>
                <a:lnTo>
                  <a:pt x="393814" y="0"/>
                </a:lnTo>
                <a:lnTo>
                  <a:pt x="344414" y="3068"/>
                </a:lnTo>
                <a:lnTo>
                  <a:pt x="296845" y="12027"/>
                </a:lnTo>
                <a:lnTo>
                  <a:pt x="251477" y="26507"/>
                </a:lnTo>
                <a:lnTo>
                  <a:pt x="208678" y="46140"/>
                </a:lnTo>
                <a:lnTo>
                  <a:pt x="168818" y="70557"/>
                </a:lnTo>
                <a:lnTo>
                  <a:pt x="132265" y="99388"/>
                </a:lnTo>
                <a:lnTo>
                  <a:pt x="99388" y="132265"/>
                </a:lnTo>
                <a:lnTo>
                  <a:pt x="70557" y="168818"/>
                </a:lnTo>
                <a:lnTo>
                  <a:pt x="46140" y="208678"/>
                </a:lnTo>
                <a:lnTo>
                  <a:pt x="26507" y="251477"/>
                </a:lnTo>
                <a:lnTo>
                  <a:pt x="12027" y="296845"/>
                </a:lnTo>
                <a:lnTo>
                  <a:pt x="3068" y="344414"/>
                </a:lnTo>
                <a:lnTo>
                  <a:pt x="0" y="393814"/>
                </a:lnTo>
                <a:lnTo>
                  <a:pt x="0" y="403665"/>
                </a:lnTo>
                <a:lnTo>
                  <a:pt x="3068" y="453065"/>
                </a:lnTo>
                <a:lnTo>
                  <a:pt x="12027" y="500633"/>
                </a:lnTo>
                <a:lnTo>
                  <a:pt x="26507" y="546001"/>
                </a:lnTo>
                <a:lnTo>
                  <a:pt x="46140" y="588800"/>
                </a:lnTo>
                <a:lnTo>
                  <a:pt x="70557" y="628661"/>
                </a:lnTo>
                <a:lnTo>
                  <a:pt x="99388" y="665214"/>
                </a:lnTo>
                <a:lnTo>
                  <a:pt x="132265" y="698090"/>
                </a:lnTo>
                <a:lnTo>
                  <a:pt x="168818" y="726922"/>
                </a:lnTo>
                <a:lnTo>
                  <a:pt x="208678" y="751338"/>
                </a:lnTo>
                <a:lnTo>
                  <a:pt x="251477" y="770971"/>
                </a:lnTo>
                <a:lnTo>
                  <a:pt x="296845" y="785452"/>
                </a:lnTo>
                <a:lnTo>
                  <a:pt x="344414" y="794411"/>
                </a:lnTo>
                <a:lnTo>
                  <a:pt x="393814" y="797479"/>
                </a:lnTo>
                <a:lnTo>
                  <a:pt x="2613960" y="797479"/>
                </a:lnTo>
                <a:lnTo>
                  <a:pt x="2663360" y="794411"/>
                </a:lnTo>
                <a:lnTo>
                  <a:pt x="2710929" y="785452"/>
                </a:lnTo>
                <a:lnTo>
                  <a:pt x="2756298" y="770971"/>
                </a:lnTo>
                <a:lnTo>
                  <a:pt x="2799098" y="751338"/>
                </a:lnTo>
                <a:lnTo>
                  <a:pt x="2838960" y="726922"/>
                </a:lnTo>
                <a:lnTo>
                  <a:pt x="2875514" y="698090"/>
                </a:lnTo>
                <a:lnTo>
                  <a:pt x="2908392" y="665214"/>
                </a:lnTo>
                <a:lnTo>
                  <a:pt x="2937225" y="628661"/>
                </a:lnTo>
                <a:lnTo>
                  <a:pt x="2961643" y="588800"/>
                </a:lnTo>
                <a:lnTo>
                  <a:pt x="2981277" y="546001"/>
                </a:lnTo>
                <a:lnTo>
                  <a:pt x="2995758" y="500633"/>
                </a:lnTo>
                <a:lnTo>
                  <a:pt x="3004718" y="453065"/>
                </a:lnTo>
                <a:lnTo>
                  <a:pt x="3007786" y="403665"/>
                </a:lnTo>
                <a:lnTo>
                  <a:pt x="3007786" y="393814"/>
                </a:lnTo>
                <a:lnTo>
                  <a:pt x="3004718" y="344414"/>
                </a:lnTo>
                <a:lnTo>
                  <a:pt x="2995758" y="296845"/>
                </a:lnTo>
                <a:lnTo>
                  <a:pt x="2981277" y="251477"/>
                </a:lnTo>
                <a:lnTo>
                  <a:pt x="2961643" y="208678"/>
                </a:lnTo>
                <a:lnTo>
                  <a:pt x="2937225" y="168818"/>
                </a:lnTo>
                <a:lnTo>
                  <a:pt x="2908392" y="132265"/>
                </a:lnTo>
                <a:lnTo>
                  <a:pt x="2875514" y="99388"/>
                </a:lnTo>
                <a:lnTo>
                  <a:pt x="2838960" y="70557"/>
                </a:lnTo>
                <a:lnTo>
                  <a:pt x="2799098" y="46140"/>
                </a:lnTo>
                <a:lnTo>
                  <a:pt x="2756298" y="26507"/>
                </a:lnTo>
                <a:lnTo>
                  <a:pt x="2710929" y="12027"/>
                </a:lnTo>
                <a:lnTo>
                  <a:pt x="2663360" y="3068"/>
                </a:lnTo>
                <a:lnTo>
                  <a:pt x="2613960" y="0"/>
                </a:lnTo>
                <a:close/>
              </a:path>
            </a:pathLst>
          </a:custGeom>
          <a:solidFill>
            <a:srgbClr val="211E52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ralucent Medium" pitchFamily="2" charset="77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9822" y="5817703"/>
            <a:ext cx="1824051" cy="483641"/>
          </a:xfrm>
          <a:custGeom>
            <a:avLst/>
            <a:gdLst/>
            <a:ahLst/>
            <a:cxnLst/>
            <a:rect l="l" t="t" r="r" b="b"/>
            <a:pathLst>
              <a:path w="3007995" h="797559">
                <a:moveTo>
                  <a:pt x="393814" y="0"/>
                </a:moveTo>
                <a:lnTo>
                  <a:pt x="344414" y="3068"/>
                </a:lnTo>
                <a:lnTo>
                  <a:pt x="296845" y="12027"/>
                </a:lnTo>
                <a:lnTo>
                  <a:pt x="251477" y="26507"/>
                </a:lnTo>
                <a:lnTo>
                  <a:pt x="208678" y="46140"/>
                </a:lnTo>
                <a:lnTo>
                  <a:pt x="168818" y="70557"/>
                </a:lnTo>
                <a:lnTo>
                  <a:pt x="132265" y="99388"/>
                </a:lnTo>
                <a:lnTo>
                  <a:pt x="99388" y="132265"/>
                </a:lnTo>
                <a:lnTo>
                  <a:pt x="70557" y="168818"/>
                </a:lnTo>
                <a:lnTo>
                  <a:pt x="46140" y="208678"/>
                </a:lnTo>
                <a:lnTo>
                  <a:pt x="26507" y="251477"/>
                </a:lnTo>
                <a:lnTo>
                  <a:pt x="12027" y="296845"/>
                </a:lnTo>
                <a:lnTo>
                  <a:pt x="3068" y="344414"/>
                </a:lnTo>
                <a:lnTo>
                  <a:pt x="0" y="393814"/>
                </a:lnTo>
                <a:lnTo>
                  <a:pt x="0" y="403665"/>
                </a:lnTo>
                <a:lnTo>
                  <a:pt x="3068" y="453065"/>
                </a:lnTo>
                <a:lnTo>
                  <a:pt x="12027" y="500633"/>
                </a:lnTo>
                <a:lnTo>
                  <a:pt x="26507" y="546001"/>
                </a:lnTo>
                <a:lnTo>
                  <a:pt x="46140" y="588800"/>
                </a:lnTo>
                <a:lnTo>
                  <a:pt x="70557" y="628661"/>
                </a:lnTo>
                <a:lnTo>
                  <a:pt x="99388" y="665214"/>
                </a:lnTo>
                <a:lnTo>
                  <a:pt x="132265" y="698090"/>
                </a:lnTo>
                <a:lnTo>
                  <a:pt x="168818" y="726922"/>
                </a:lnTo>
                <a:lnTo>
                  <a:pt x="208678" y="751338"/>
                </a:lnTo>
                <a:lnTo>
                  <a:pt x="251477" y="770971"/>
                </a:lnTo>
                <a:lnTo>
                  <a:pt x="296845" y="785452"/>
                </a:lnTo>
                <a:lnTo>
                  <a:pt x="344414" y="794411"/>
                </a:lnTo>
                <a:lnTo>
                  <a:pt x="393814" y="797479"/>
                </a:lnTo>
                <a:lnTo>
                  <a:pt x="2613960" y="797479"/>
                </a:lnTo>
                <a:lnTo>
                  <a:pt x="2663360" y="794411"/>
                </a:lnTo>
                <a:lnTo>
                  <a:pt x="2710929" y="785452"/>
                </a:lnTo>
                <a:lnTo>
                  <a:pt x="2756298" y="770971"/>
                </a:lnTo>
                <a:lnTo>
                  <a:pt x="2799098" y="751338"/>
                </a:lnTo>
                <a:lnTo>
                  <a:pt x="2838960" y="726922"/>
                </a:lnTo>
                <a:lnTo>
                  <a:pt x="2875514" y="698090"/>
                </a:lnTo>
                <a:lnTo>
                  <a:pt x="2908392" y="665214"/>
                </a:lnTo>
                <a:lnTo>
                  <a:pt x="2937225" y="628661"/>
                </a:lnTo>
                <a:lnTo>
                  <a:pt x="2961643" y="588800"/>
                </a:lnTo>
                <a:lnTo>
                  <a:pt x="2981277" y="546001"/>
                </a:lnTo>
                <a:lnTo>
                  <a:pt x="2995758" y="500633"/>
                </a:lnTo>
                <a:lnTo>
                  <a:pt x="3004718" y="453065"/>
                </a:lnTo>
                <a:lnTo>
                  <a:pt x="3007786" y="403665"/>
                </a:lnTo>
                <a:lnTo>
                  <a:pt x="3007786" y="393814"/>
                </a:lnTo>
                <a:lnTo>
                  <a:pt x="3004718" y="344414"/>
                </a:lnTo>
                <a:lnTo>
                  <a:pt x="2995758" y="296845"/>
                </a:lnTo>
                <a:lnTo>
                  <a:pt x="2981277" y="251477"/>
                </a:lnTo>
                <a:lnTo>
                  <a:pt x="2961643" y="208678"/>
                </a:lnTo>
                <a:lnTo>
                  <a:pt x="2937225" y="168818"/>
                </a:lnTo>
                <a:lnTo>
                  <a:pt x="2908392" y="132265"/>
                </a:lnTo>
                <a:lnTo>
                  <a:pt x="2875514" y="99388"/>
                </a:lnTo>
                <a:lnTo>
                  <a:pt x="2838960" y="70557"/>
                </a:lnTo>
                <a:lnTo>
                  <a:pt x="2799098" y="46140"/>
                </a:lnTo>
                <a:lnTo>
                  <a:pt x="2756298" y="26507"/>
                </a:lnTo>
                <a:lnTo>
                  <a:pt x="2710929" y="12027"/>
                </a:lnTo>
                <a:lnTo>
                  <a:pt x="2663360" y="3068"/>
                </a:lnTo>
                <a:lnTo>
                  <a:pt x="2613960" y="0"/>
                </a:lnTo>
                <a:lnTo>
                  <a:pt x="393814" y="0"/>
                </a:lnTo>
                <a:close/>
              </a:path>
            </a:pathLst>
          </a:custGeom>
          <a:ln w="25130">
            <a:solidFill>
              <a:srgbClr val="668CD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ralucent Medium" pitchFamily="2" charset="77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6517" y="5894156"/>
            <a:ext cx="1053152" cy="355753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 marR="2540" lvl="0" indent="0" algn="l" defTabSz="554492" rtl="0" eaLnBrk="1" fontAlgn="auto" latinLnBrk="0" hangingPunct="1">
              <a:lnSpc>
                <a:spcPct val="1006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6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Lexend"/>
                <a:ea typeface="+mn-ea"/>
                <a:cs typeface="Arial"/>
              </a:rPr>
              <a:t>SMART </a:t>
            </a:r>
            <a:r>
              <a:rPr kumimoji="0" sz="1100" b="1" i="0" u="none" strike="noStrike" kern="0" cap="none" spc="-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/>
                <a:ea typeface="+mn-ea"/>
                <a:cs typeface="Palanquin"/>
              </a:rPr>
              <a:t>TECHNOLOGY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"/>
              <a:ea typeface="+mn-ea"/>
              <a:cs typeface="Palanqui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7467" y="5894156"/>
            <a:ext cx="882953" cy="355753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 marR="2540" lvl="0" indent="0" algn="l" defTabSz="554492" rtl="0" eaLnBrk="1" fontAlgn="auto" latinLnBrk="0" hangingPunct="1">
              <a:lnSpc>
                <a:spcPct val="1006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6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Lexend"/>
                <a:ea typeface="+mn-ea"/>
                <a:cs typeface="Arial"/>
              </a:rPr>
              <a:t>SMART </a:t>
            </a:r>
            <a:r>
              <a:rPr kumimoji="0" sz="1100" b="1" i="0" u="none" strike="noStrike" kern="0" cap="none" spc="-2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/>
                <a:ea typeface="+mn-ea"/>
                <a:cs typeface="Palanquin"/>
              </a:rPr>
              <a:t>PROCESSES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"/>
              <a:ea typeface="+mn-ea"/>
              <a:cs typeface="Palanqui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61169" y="5810004"/>
            <a:ext cx="2720096" cy="499044"/>
            <a:chOff x="4882482" y="9581127"/>
            <a:chExt cx="4485640" cy="822960"/>
          </a:xfrm>
        </p:grpSpPr>
        <p:sp>
          <p:nvSpPr>
            <p:cNvPr id="19" name="object 19"/>
            <p:cNvSpPr/>
            <p:nvPr/>
          </p:nvSpPr>
          <p:spPr>
            <a:xfrm>
              <a:off x="4895182" y="9593827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60" h="797559">
                  <a:moveTo>
                    <a:pt x="398739" y="0"/>
                  </a:moveTo>
                  <a:lnTo>
                    <a:pt x="352238" y="2682"/>
                  </a:lnTo>
                  <a:lnTo>
                    <a:pt x="307313" y="10531"/>
                  </a:lnTo>
                  <a:lnTo>
                    <a:pt x="264262" y="23246"/>
                  </a:lnTo>
                  <a:lnTo>
                    <a:pt x="223385" y="40528"/>
                  </a:lnTo>
                  <a:lnTo>
                    <a:pt x="184981" y="62079"/>
                  </a:lnTo>
                  <a:lnTo>
                    <a:pt x="149349" y="87599"/>
                  </a:lnTo>
                  <a:lnTo>
                    <a:pt x="116789" y="116789"/>
                  </a:lnTo>
                  <a:lnTo>
                    <a:pt x="87599" y="149349"/>
                  </a:lnTo>
                  <a:lnTo>
                    <a:pt x="62079" y="184981"/>
                  </a:lnTo>
                  <a:lnTo>
                    <a:pt x="40528" y="223385"/>
                  </a:lnTo>
                  <a:lnTo>
                    <a:pt x="23246" y="264262"/>
                  </a:lnTo>
                  <a:lnTo>
                    <a:pt x="10531" y="307313"/>
                  </a:lnTo>
                  <a:lnTo>
                    <a:pt x="2682" y="352238"/>
                  </a:lnTo>
                  <a:lnTo>
                    <a:pt x="0" y="398739"/>
                  </a:lnTo>
                  <a:lnTo>
                    <a:pt x="2682" y="445240"/>
                  </a:lnTo>
                  <a:lnTo>
                    <a:pt x="10531" y="490166"/>
                  </a:lnTo>
                  <a:lnTo>
                    <a:pt x="23246" y="533217"/>
                  </a:lnTo>
                  <a:lnTo>
                    <a:pt x="40528" y="574094"/>
                  </a:lnTo>
                  <a:lnTo>
                    <a:pt x="62079" y="612498"/>
                  </a:lnTo>
                  <a:lnTo>
                    <a:pt x="87599" y="648129"/>
                  </a:lnTo>
                  <a:lnTo>
                    <a:pt x="116789" y="680690"/>
                  </a:lnTo>
                  <a:lnTo>
                    <a:pt x="149349" y="709879"/>
                  </a:lnTo>
                  <a:lnTo>
                    <a:pt x="184981" y="735399"/>
                  </a:lnTo>
                  <a:lnTo>
                    <a:pt x="223385" y="756950"/>
                  </a:lnTo>
                  <a:lnTo>
                    <a:pt x="264262" y="774233"/>
                  </a:lnTo>
                  <a:lnTo>
                    <a:pt x="307313" y="786948"/>
                  </a:lnTo>
                  <a:lnTo>
                    <a:pt x="352238" y="794796"/>
                  </a:lnTo>
                  <a:lnTo>
                    <a:pt x="398739" y="797479"/>
                  </a:lnTo>
                  <a:lnTo>
                    <a:pt x="445240" y="794796"/>
                  </a:lnTo>
                  <a:lnTo>
                    <a:pt x="490166" y="786948"/>
                  </a:lnTo>
                  <a:lnTo>
                    <a:pt x="533217" y="774233"/>
                  </a:lnTo>
                  <a:lnTo>
                    <a:pt x="574094" y="756950"/>
                  </a:lnTo>
                  <a:lnTo>
                    <a:pt x="612498" y="735399"/>
                  </a:lnTo>
                  <a:lnTo>
                    <a:pt x="648129" y="709879"/>
                  </a:lnTo>
                  <a:lnTo>
                    <a:pt x="680690" y="680690"/>
                  </a:lnTo>
                  <a:lnTo>
                    <a:pt x="709879" y="648129"/>
                  </a:lnTo>
                  <a:lnTo>
                    <a:pt x="735399" y="612498"/>
                  </a:lnTo>
                  <a:lnTo>
                    <a:pt x="756950" y="574094"/>
                  </a:lnTo>
                  <a:lnTo>
                    <a:pt x="774233" y="533217"/>
                  </a:lnTo>
                  <a:lnTo>
                    <a:pt x="786948" y="490166"/>
                  </a:lnTo>
                  <a:lnTo>
                    <a:pt x="794796" y="445240"/>
                  </a:lnTo>
                  <a:lnTo>
                    <a:pt x="797479" y="398739"/>
                  </a:lnTo>
                  <a:lnTo>
                    <a:pt x="794796" y="352238"/>
                  </a:lnTo>
                  <a:lnTo>
                    <a:pt x="786948" y="307313"/>
                  </a:lnTo>
                  <a:lnTo>
                    <a:pt x="774233" y="264262"/>
                  </a:lnTo>
                  <a:lnTo>
                    <a:pt x="756950" y="223385"/>
                  </a:lnTo>
                  <a:lnTo>
                    <a:pt x="735399" y="184981"/>
                  </a:lnTo>
                  <a:lnTo>
                    <a:pt x="709879" y="149349"/>
                  </a:lnTo>
                  <a:lnTo>
                    <a:pt x="680690" y="116789"/>
                  </a:lnTo>
                  <a:lnTo>
                    <a:pt x="648129" y="87599"/>
                  </a:lnTo>
                  <a:lnTo>
                    <a:pt x="612498" y="62079"/>
                  </a:lnTo>
                  <a:lnTo>
                    <a:pt x="574094" y="40528"/>
                  </a:lnTo>
                  <a:lnTo>
                    <a:pt x="533217" y="23246"/>
                  </a:lnTo>
                  <a:lnTo>
                    <a:pt x="490166" y="10531"/>
                  </a:lnTo>
                  <a:lnTo>
                    <a:pt x="445240" y="2682"/>
                  </a:lnTo>
                  <a:lnTo>
                    <a:pt x="398739" y="0"/>
                  </a:lnTo>
                  <a:close/>
                </a:path>
              </a:pathLst>
            </a:custGeom>
            <a:solidFill>
              <a:srgbClr val="211E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95182" y="9593827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60" h="797559">
                  <a:moveTo>
                    <a:pt x="398739" y="797479"/>
                  </a:moveTo>
                  <a:lnTo>
                    <a:pt x="445240" y="794796"/>
                  </a:lnTo>
                  <a:lnTo>
                    <a:pt x="490166" y="786948"/>
                  </a:lnTo>
                  <a:lnTo>
                    <a:pt x="533217" y="774233"/>
                  </a:lnTo>
                  <a:lnTo>
                    <a:pt x="574094" y="756950"/>
                  </a:lnTo>
                  <a:lnTo>
                    <a:pt x="612498" y="735399"/>
                  </a:lnTo>
                  <a:lnTo>
                    <a:pt x="648129" y="709879"/>
                  </a:lnTo>
                  <a:lnTo>
                    <a:pt x="680690" y="680690"/>
                  </a:lnTo>
                  <a:lnTo>
                    <a:pt x="709879" y="648129"/>
                  </a:lnTo>
                  <a:lnTo>
                    <a:pt x="735399" y="612498"/>
                  </a:lnTo>
                  <a:lnTo>
                    <a:pt x="756950" y="574094"/>
                  </a:lnTo>
                  <a:lnTo>
                    <a:pt x="774233" y="533217"/>
                  </a:lnTo>
                  <a:lnTo>
                    <a:pt x="786948" y="490166"/>
                  </a:lnTo>
                  <a:lnTo>
                    <a:pt x="794796" y="445240"/>
                  </a:lnTo>
                  <a:lnTo>
                    <a:pt x="797479" y="398739"/>
                  </a:lnTo>
                  <a:lnTo>
                    <a:pt x="794796" y="352238"/>
                  </a:lnTo>
                  <a:lnTo>
                    <a:pt x="786948" y="307313"/>
                  </a:lnTo>
                  <a:lnTo>
                    <a:pt x="774233" y="264262"/>
                  </a:lnTo>
                  <a:lnTo>
                    <a:pt x="756950" y="223385"/>
                  </a:lnTo>
                  <a:lnTo>
                    <a:pt x="735399" y="184981"/>
                  </a:lnTo>
                  <a:lnTo>
                    <a:pt x="709879" y="149349"/>
                  </a:lnTo>
                  <a:lnTo>
                    <a:pt x="680690" y="116789"/>
                  </a:lnTo>
                  <a:lnTo>
                    <a:pt x="648129" y="87599"/>
                  </a:lnTo>
                  <a:lnTo>
                    <a:pt x="612498" y="62079"/>
                  </a:lnTo>
                  <a:lnTo>
                    <a:pt x="574094" y="40528"/>
                  </a:lnTo>
                  <a:lnTo>
                    <a:pt x="533217" y="23246"/>
                  </a:lnTo>
                  <a:lnTo>
                    <a:pt x="490166" y="10531"/>
                  </a:lnTo>
                  <a:lnTo>
                    <a:pt x="445240" y="2682"/>
                  </a:lnTo>
                  <a:lnTo>
                    <a:pt x="398739" y="0"/>
                  </a:lnTo>
                  <a:lnTo>
                    <a:pt x="352238" y="2682"/>
                  </a:lnTo>
                  <a:lnTo>
                    <a:pt x="307313" y="10531"/>
                  </a:lnTo>
                  <a:lnTo>
                    <a:pt x="264262" y="23246"/>
                  </a:lnTo>
                  <a:lnTo>
                    <a:pt x="223385" y="40528"/>
                  </a:lnTo>
                  <a:lnTo>
                    <a:pt x="184981" y="62079"/>
                  </a:lnTo>
                  <a:lnTo>
                    <a:pt x="149349" y="87599"/>
                  </a:lnTo>
                  <a:lnTo>
                    <a:pt x="116789" y="116789"/>
                  </a:lnTo>
                  <a:lnTo>
                    <a:pt x="87599" y="149349"/>
                  </a:lnTo>
                  <a:lnTo>
                    <a:pt x="62079" y="184981"/>
                  </a:lnTo>
                  <a:lnTo>
                    <a:pt x="40528" y="223385"/>
                  </a:lnTo>
                  <a:lnTo>
                    <a:pt x="23246" y="264262"/>
                  </a:lnTo>
                  <a:lnTo>
                    <a:pt x="10531" y="307313"/>
                  </a:lnTo>
                  <a:lnTo>
                    <a:pt x="2682" y="352238"/>
                  </a:lnTo>
                  <a:lnTo>
                    <a:pt x="0" y="398739"/>
                  </a:lnTo>
                  <a:lnTo>
                    <a:pt x="2682" y="445240"/>
                  </a:lnTo>
                  <a:lnTo>
                    <a:pt x="10531" y="490166"/>
                  </a:lnTo>
                  <a:lnTo>
                    <a:pt x="23246" y="533217"/>
                  </a:lnTo>
                  <a:lnTo>
                    <a:pt x="40528" y="574094"/>
                  </a:lnTo>
                  <a:lnTo>
                    <a:pt x="62079" y="612498"/>
                  </a:lnTo>
                  <a:lnTo>
                    <a:pt x="87599" y="648129"/>
                  </a:lnTo>
                  <a:lnTo>
                    <a:pt x="116789" y="680690"/>
                  </a:lnTo>
                  <a:lnTo>
                    <a:pt x="149349" y="709879"/>
                  </a:lnTo>
                  <a:lnTo>
                    <a:pt x="184981" y="735399"/>
                  </a:lnTo>
                  <a:lnTo>
                    <a:pt x="223385" y="756950"/>
                  </a:lnTo>
                  <a:lnTo>
                    <a:pt x="264262" y="774233"/>
                  </a:lnTo>
                  <a:lnTo>
                    <a:pt x="307313" y="786948"/>
                  </a:lnTo>
                  <a:lnTo>
                    <a:pt x="352238" y="794796"/>
                  </a:lnTo>
                  <a:lnTo>
                    <a:pt x="398739" y="797479"/>
                  </a:lnTo>
                  <a:close/>
                </a:path>
              </a:pathLst>
            </a:custGeom>
            <a:ln w="25130">
              <a:solidFill>
                <a:srgbClr val="668CD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8557692" y="9593827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59">
                  <a:moveTo>
                    <a:pt x="398739" y="0"/>
                  </a:moveTo>
                  <a:lnTo>
                    <a:pt x="352238" y="2682"/>
                  </a:lnTo>
                  <a:lnTo>
                    <a:pt x="307313" y="10531"/>
                  </a:lnTo>
                  <a:lnTo>
                    <a:pt x="264262" y="23246"/>
                  </a:lnTo>
                  <a:lnTo>
                    <a:pt x="223385" y="40528"/>
                  </a:lnTo>
                  <a:lnTo>
                    <a:pt x="184981" y="62079"/>
                  </a:lnTo>
                  <a:lnTo>
                    <a:pt x="149349" y="87599"/>
                  </a:lnTo>
                  <a:lnTo>
                    <a:pt x="116789" y="116789"/>
                  </a:lnTo>
                  <a:lnTo>
                    <a:pt x="87599" y="149349"/>
                  </a:lnTo>
                  <a:lnTo>
                    <a:pt x="62079" y="184981"/>
                  </a:lnTo>
                  <a:lnTo>
                    <a:pt x="40528" y="223385"/>
                  </a:lnTo>
                  <a:lnTo>
                    <a:pt x="23246" y="264262"/>
                  </a:lnTo>
                  <a:lnTo>
                    <a:pt x="10531" y="307313"/>
                  </a:lnTo>
                  <a:lnTo>
                    <a:pt x="2682" y="352238"/>
                  </a:lnTo>
                  <a:lnTo>
                    <a:pt x="0" y="398739"/>
                  </a:lnTo>
                  <a:lnTo>
                    <a:pt x="2682" y="445240"/>
                  </a:lnTo>
                  <a:lnTo>
                    <a:pt x="10531" y="490166"/>
                  </a:lnTo>
                  <a:lnTo>
                    <a:pt x="23246" y="533217"/>
                  </a:lnTo>
                  <a:lnTo>
                    <a:pt x="40528" y="574094"/>
                  </a:lnTo>
                  <a:lnTo>
                    <a:pt x="62079" y="612498"/>
                  </a:lnTo>
                  <a:lnTo>
                    <a:pt x="87599" y="648129"/>
                  </a:lnTo>
                  <a:lnTo>
                    <a:pt x="116789" y="680690"/>
                  </a:lnTo>
                  <a:lnTo>
                    <a:pt x="149349" y="709879"/>
                  </a:lnTo>
                  <a:lnTo>
                    <a:pt x="184981" y="735399"/>
                  </a:lnTo>
                  <a:lnTo>
                    <a:pt x="223385" y="756950"/>
                  </a:lnTo>
                  <a:lnTo>
                    <a:pt x="264262" y="774233"/>
                  </a:lnTo>
                  <a:lnTo>
                    <a:pt x="307313" y="786948"/>
                  </a:lnTo>
                  <a:lnTo>
                    <a:pt x="352238" y="794796"/>
                  </a:lnTo>
                  <a:lnTo>
                    <a:pt x="398739" y="797479"/>
                  </a:lnTo>
                  <a:lnTo>
                    <a:pt x="445240" y="794796"/>
                  </a:lnTo>
                  <a:lnTo>
                    <a:pt x="490166" y="786948"/>
                  </a:lnTo>
                  <a:lnTo>
                    <a:pt x="533217" y="774233"/>
                  </a:lnTo>
                  <a:lnTo>
                    <a:pt x="574094" y="756950"/>
                  </a:lnTo>
                  <a:lnTo>
                    <a:pt x="612498" y="735399"/>
                  </a:lnTo>
                  <a:lnTo>
                    <a:pt x="648129" y="709879"/>
                  </a:lnTo>
                  <a:lnTo>
                    <a:pt x="680690" y="680690"/>
                  </a:lnTo>
                  <a:lnTo>
                    <a:pt x="709879" y="648129"/>
                  </a:lnTo>
                  <a:lnTo>
                    <a:pt x="735399" y="612498"/>
                  </a:lnTo>
                  <a:lnTo>
                    <a:pt x="756950" y="574094"/>
                  </a:lnTo>
                  <a:lnTo>
                    <a:pt x="774233" y="533217"/>
                  </a:lnTo>
                  <a:lnTo>
                    <a:pt x="786948" y="490166"/>
                  </a:lnTo>
                  <a:lnTo>
                    <a:pt x="794796" y="445240"/>
                  </a:lnTo>
                  <a:lnTo>
                    <a:pt x="797479" y="398739"/>
                  </a:lnTo>
                  <a:lnTo>
                    <a:pt x="794796" y="352238"/>
                  </a:lnTo>
                  <a:lnTo>
                    <a:pt x="786948" y="307313"/>
                  </a:lnTo>
                  <a:lnTo>
                    <a:pt x="774233" y="264262"/>
                  </a:lnTo>
                  <a:lnTo>
                    <a:pt x="756950" y="223385"/>
                  </a:lnTo>
                  <a:lnTo>
                    <a:pt x="735399" y="184981"/>
                  </a:lnTo>
                  <a:lnTo>
                    <a:pt x="709879" y="149349"/>
                  </a:lnTo>
                  <a:lnTo>
                    <a:pt x="680690" y="116789"/>
                  </a:lnTo>
                  <a:lnTo>
                    <a:pt x="648129" y="87599"/>
                  </a:lnTo>
                  <a:lnTo>
                    <a:pt x="612498" y="62079"/>
                  </a:lnTo>
                  <a:lnTo>
                    <a:pt x="574094" y="40528"/>
                  </a:lnTo>
                  <a:lnTo>
                    <a:pt x="533217" y="23246"/>
                  </a:lnTo>
                  <a:lnTo>
                    <a:pt x="490166" y="10531"/>
                  </a:lnTo>
                  <a:lnTo>
                    <a:pt x="445240" y="2682"/>
                  </a:lnTo>
                  <a:lnTo>
                    <a:pt x="398739" y="0"/>
                  </a:lnTo>
                  <a:close/>
                </a:path>
              </a:pathLst>
            </a:custGeom>
            <a:solidFill>
              <a:srgbClr val="211E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8557692" y="9593827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59">
                  <a:moveTo>
                    <a:pt x="398739" y="797479"/>
                  </a:moveTo>
                  <a:lnTo>
                    <a:pt x="445240" y="794796"/>
                  </a:lnTo>
                  <a:lnTo>
                    <a:pt x="490166" y="786948"/>
                  </a:lnTo>
                  <a:lnTo>
                    <a:pt x="533217" y="774233"/>
                  </a:lnTo>
                  <a:lnTo>
                    <a:pt x="574094" y="756950"/>
                  </a:lnTo>
                  <a:lnTo>
                    <a:pt x="612498" y="735399"/>
                  </a:lnTo>
                  <a:lnTo>
                    <a:pt x="648129" y="709879"/>
                  </a:lnTo>
                  <a:lnTo>
                    <a:pt x="680690" y="680690"/>
                  </a:lnTo>
                  <a:lnTo>
                    <a:pt x="709879" y="648129"/>
                  </a:lnTo>
                  <a:lnTo>
                    <a:pt x="735399" y="612498"/>
                  </a:lnTo>
                  <a:lnTo>
                    <a:pt x="756950" y="574094"/>
                  </a:lnTo>
                  <a:lnTo>
                    <a:pt x="774233" y="533217"/>
                  </a:lnTo>
                  <a:lnTo>
                    <a:pt x="786948" y="490166"/>
                  </a:lnTo>
                  <a:lnTo>
                    <a:pt x="794796" y="445240"/>
                  </a:lnTo>
                  <a:lnTo>
                    <a:pt x="797479" y="398739"/>
                  </a:lnTo>
                  <a:lnTo>
                    <a:pt x="794796" y="352238"/>
                  </a:lnTo>
                  <a:lnTo>
                    <a:pt x="786948" y="307313"/>
                  </a:lnTo>
                  <a:lnTo>
                    <a:pt x="774233" y="264262"/>
                  </a:lnTo>
                  <a:lnTo>
                    <a:pt x="756950" y="223385"/>
                  </a:lnTo>
                  <a:lnTo>
                    <a:pt x="735399" y="184981"/>
                  </a:lnTo>
                  <a:lnTo>
                    <a:pt x="709879" y="149349"/>
                  </a:lnTo>
                  <a:lnTo>
                    <a:pt x="680690" y="116789"/>
                  </a:lnTo>
                  <a:lnTo>
                    <a:pt x="648129" y="87599"/>
                  </a:lnTo>
                  <a:lnTo>
                    <a:pt x="612498" y="62079"/>
                  </a:lnTo>
                  <a:lnTo>
                    <a:pt x="574094" y="40528"/>
                  </a:lnTo>
                  <a:lnTo>
                    <a:pt x="533217" y="23246"/>
                  </a:lnTo>
                  <a:lnTo>
                    <a:pt x="490166" y="10531"/>
                  </a:lnTo>
                  <a:lnTo>
                    <a:pt x="445240" y="2682"/>
                  </a:lnTo>
                  <a:lnTo>
                    <a:pt x="398739" y="0"/>
                  </a:lnTo>
                  <a:lnTo>
                    <a:pt x="352238" y="2682"/>
                  </a:lnTo>
                  <a:lnTo>
                    <a:pt x="307313" y="10531"/>
                  </a:lnTo>
                  <a:lnTo>
                    <a:pt x="264262" y="23246"/>
                  </a:lnTo>
                  <a:lnTo>
                    <a:pt x="223385" y="40528"/>
                  </a:lnTo>
                  <a:lnTo>
                    <a:pt x="184981" y="62079"/>
                  </a:lnTo>
                  <a:lnTo>
                    <a:pt x="149349" y="87599"/>
                  </a:lnTo>
                  <a:lnTo>
                    <a:pt x="116789" y="116789"/>
                  </a:lnTo>
                  <a:lnTo>
                    <a:pt x="87599" y="149349"/>
                  </a:lnTo>
                  <a:lnTo>
                    <a:pt x="62079" y="184981"/>
                  </a:lnTo>
                  <a:lnTo>
                    <a:pt x="40528" y="223385"/>
                  </a:lnTo>
                  <a:lnTo>
                    <a:pt x="23246" y="264262"/>
                  </a:lnTo>
                  <a:lnTo>
                    <a:pt x="10531" y="307313"/>
                  </a:lnTo>
                  <a:lnTo>
                    <a:pt x="2682" y="352238"/>
                  </a:lnTo>
                  <a:lnTo>
                    <a:pt x="0" y="398739"/>
                  </a:lnTo>
                  <a:lnTo>
                    <a:pt x="2682" y="445240"/>
                  </a:lnTo>
                  <a:lnTo>
                    <a:pt x="10531" y="490166"/>
                  </a:lnTo>
                  <a:lnTo>
                    <a:pt x="23246" y="533217"/>
                  </a:lnTo>
                  <a:lnTo>
                    <a:pt x="40528" y="574094"/>
                  </a:lnTo>
                  <a:lnTo>
                    <a:pt x="62079" y="612498"/>
                  </a:lnTo>
                  <a:lnTo>
                    <a:pt x="87599" y="648129"/>
                  </a:lnTo>
                  <a:lnTo>
                    <a:pt x="116789" y="680690"/>
                  </a:lnTo>
                  <a:lnTo>
                    <a:pt x="149349" y="709879"/>
                  </a:lnTo>
                  <a:lnTo>
                    <a:pt x="184981" y="735399"/>
                  </a:lnTo>
                  <a:lnTo>
                    <a:pt x="223385" y="756950"/>
                  </a:lnTo>
                  <a:lnTo>
                    <a:pt x="264262" y="774233"/>
                  </a:lnTo>
                  <a:lnTo>
                    <a:pt x="307313" y="786948"/>
                  </a:lnTo>
                  <a:lnTo>
                    <a:pt x="352238" y="794796"/>
                  </a:lnTo>
                  <a:lnTo>
                    <a:pt x="398739" y="797479"/>
                  </a:lnTo>
                  <a:close/>
                </a:path>
              </a:pathLst>
            </a:custGeom>
            <a:ln w="25130">
              <a:solidFill>
                <a:srgbClr val="668CD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7398346" y="5810002"/>
            <a:ext cx="1839453" cy="499044"/>
            <a:chOff x="12199714" y="9581124"/>
            <a:chExt cx="3033395" cy="822960"/>
          </a:xfrm>
        </p:grpSpPr>
        <p:sp>
          <p:nvSpPr>
            <p:cNvPr id="26" name="object 26"/>
            <p:cNvSpPr/>
            <p:nvPr/>
          </p:nvSpPr>
          <p:spPr>
            <a:xfrm>
              <a:off x="12212414" y="9593824"/>
              <a:ext cx="3007995" cy="797560"/>
            </a:xfrm>
            <a:custGeom>
              <a:avLst/>
              <a:gdLst/>
              <a:ahLst/>
              <a:cxnLst/>
              <a:rect l="l" t="t" r="r" b="b"/>
              <a:pathLst>
                <a:path w="3007994" h="797559">
                  <a:moveTo>
                    <a:pt x="2613960" y="0"/>
                  </a:moveTo>
                  <a:lnTo>
                    <a:pt x="393814" y="0"/>
                  </a:lnTo>
                  <a:lnTo>
                    <a:pt x="344414" y="3068"/>
                  </a:lnTo>
                  <a:lnTo>
                    <a:pt x="296845" y="12027"/>
                  </a:lnTo>
                  <a:lnTo>
                    <a:pt x="251477" y="26507"/>
                  </a:lnTo>
                  <a:lnTo>
                    <a:pt x="208678" y="46140"/>
                  </a:lnTo>
                  <a:lnTo>
                    <a:pt x="168818" y="70557"/>
                  </a:lnTo>
                  <a:lnTo>
                    <a:pt x="132265" y="99388"/>
                  </a:lnTo>
                  <a:lnTo>
                    <a:pt x="99388" y="132265"/>
                  </a:lnTo>
                  <a:lnTo>
                    <a:pt x="70557" y="168818"/>
                  </a:lnTo>
                  <a:lnTo>
                    <a:pt x="46140" y="208678"/>
                  </a:lnTo>
                  <a:lnTo>
                    <a:pt x="26507" y="251477"/>
                  </a:lnTo>
                  <a:lnTo>
                    <a:pt x="12027" y="296845"/>
                  </a:lnTo>
                  <a:lnTo>
                    <a:pt x="3068" y="344414"/>
                  </a:lnTo>
                  <a:lnTo>
                    <a:pt x="0" y="393814"/>
                  </a:lnTo>
                  <a:lnTo>
                    <a:pt x="0" y="403665"/>
                  </a:lnTo>
                  <a:lnTo>
                    <a:pt x="3068" y="453065"/>
                  </a:lnTo>
                  <a:lnTo>
                    <a:pt x="12027" y="500633"/>
                  </a:lnTo>
                  <a:lnTo>
                    <a:pt x="26507" y="546001"/>
                  </a:lnTo>
                  <a:lnTo>
                    <a:pt x="46140" y="588800"/>
                  </a:lnTo>
                  <a:lnTo>
                    <a:pt x="70557" y="628661"/>
                  </a:lnTo>
                  <a:lnTo>
                    <a:pt x="99388" y="665214"/>
                  </a:lnTo>
                  <a:lnTo>
                    <a:pt x="132265" y="698090"/>
                  </a:lnTo>
                  <a:lnTo>
                    <a:pt x="168818" y="726922"/>
                  </a:lnTo>
                  <a:lnTo>
                    <a:pt x="208678" y="751338"/>
                  </a:lnTo>
                  <a:lnTo>
                    <a:pt x="251477" y="770971"/>
                  </a:lnTo>
                  <a:lnTo>
                    <a:pt x="296845" y="785452"/>
                  </a:lnTo>
                  <a:lnTo>
                    <a:pt x="344414" y="794411"/>
                  </a:lnTo>
                  <a:lnTo>
                    <a:pt x="393814" y="797479"/>
                  </a:lnTo>
                  <a:lnTo>
                    <a:pt x="2613960" y="797479"/>
                  </a:lnTo>
                  <a:lnTo>
                    <a:pt x="2663360" y="794411"/>
                  </a:lnTo>
                  <a:lnTo>
                    <a:pt x="2710929" y="785452"/>
                  </a:lnTo>
                  <a:lnTo>
                    <a:pt x="2756298" y="770971"/>
                  </a:lnTo>
                  <a:lnTo>
                    <a:pt x="2799098" y="751338"/>
                  </a:lnTo>
                  <a:lnTo>
                    <a:pt x="2838960" y="726922"/>
                  </a:lnTo>
                  <a:lnTo>
                    <a:pt x="2875514" y="698090"/>
                  </a:lnTo>
                  <a:lnTo>
                    <a:pt x="2908392" y="665214"/>
                  </a:lnTo>
                  <a:lnTo>
                    <a:pt x="2937225" y="628661"/>
                  </a:lnTo>
                  <a:lnTo>
                    <a:pt x="2961643" y="588800"/>
                  </a:lnTo>
                  <a:lnTo>
                    <a:pt x="2981277" y="546001"/>
                  </a:lnTo>
                  <a:lnTo>
                    <a:pt x="2995758" y="500633"/>
                  </a:lnTo>
                  <a:lnTo>
                    <a:pt x="3004718" y="453065"/>
                  </a:lnTo>
                  <a:lnTo>
                    <a:pt x="3007786" y="403665"/>
                  </a:lnTo>
                  <a:lnTo>
                    <a:pt x="3007786" y="393814"/>
                  </a:lnTo>
                  <a:lnTo>
                    <a:pt x="3004718" y="344414"/>
                  </a:lnTo>
                  <a:lnTo>
                    <a:pt x="2995758" y="296845"/>
                  </a:lnTo>
                  <a:lnTo>
                    <a:pt x="2981277" y="251477"/>
                  </a:lnTo>
                  <a:lnTo>
                    <a:pt x="2961643" y="208678"/>
                  </a:lnTo>
                  <a:lnTo>
                    <a:pt x="2937225" y="168818"/>
                  </a:lnTo>
                  <a:lnTo>
                    <a:pt x="2908392" y="132265"/>
                  </a:lnTo>
                  <a:lnTo>
                    <a:pt x="2875514" y="99388"/>
                  </a:lnTo>
                  <a:lnTo>
                    <a:pt x="2838960" y="70557"/>
                  </a:lnTo>
                  <a:lnTo>
                    <a:pt x="2799098" y="46140"/>
                  </a:lnTo>
                  <a:lnTo>
                    <a:pt x="2756298" y="26507"/>
                  </a:lnTo>
                  <a:lnTo>
                    <a:pt x="2710929" y="12027"/>
                  </a:lnTo>
                  <a:lnTo>
                    <a:pt x="2663360" y="3068"/>
                  </a:lnTo>
                  <a:lnTo>
                    <a:pt x="2613960" y="0"/>
                  </a:lnTo>
                  <a:close/>
                </a:path>
              </a:pathLst>
            </a:custGeom>
            <a:solidFill>
              <a:srgbClr val="211E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2212414" y="9593824"/>
              <a:ext cx="3007995" cy="797560"/>
            </a:xfrm>
            <a:custGeom>
              <a:avLst/>
              <a:gdLst/>
              <a:ahLst/>
              <a:cxnLst/>
              <a:rect l="l" t="t" r="r" b="b"/>
              <a:pathLst>
                <a:path w="3007994" h="797559">
                  <a:moveTo>
                    <a:pt x="393814" y="0"/>
                  </a:moveTo>
                  <a:lnTo>
                    <a:pt x="344414" y="3068"/>
                  </a:lnTo>
                  <a:lnTo>
                    <a:pt x="296845" y="12027"/>
                  </a:lnTo>
                  <a:lnTo>
                    <a:pt x="251477" y="26507"/>
                  </a:lnTo>
                  <a:lnTo>
                    <a:pt x="208678" y="46140"/>
                  </a:lnTo>
                  <a:lnTo>
                    <a:pt x="168818" y="70557"/>
                  </a:lnTo>
                  <a:lnTo>
                    <a:pt x="132265" y="99388"/>
                  </a:lnTo>
                  <a:lnTo>
                    <a:pt x="99388" y="132265"/>
                  </a:lnTo>
                  <a:lnTo>
                    <a:pt x="70557" y="168818"/>
                  </a:lnTo>
                  <a:lnTo>
                    <a:pt x="46140" y="208678"/>
                  </a:lnTo>
                  <a:lnTo>
                    <a:pt x="26507" y="251477"/>
                  </a:lnTo>
                  <a:lnTo>
                    <a:pt x="12027" y="296845"/>
                  </a:lnTo>
                  <a:lnTo>
                    <a:pt x="3068" y="344414"/>
                  </a:lnTo>
                  <a:lnTo>
                    <a:pt x="0" y="393814"/>
                  </a:lnTo>
                  <a:lnTo>
                    <a:pt x="0" y="403665"/>
                  </a:lnTo>
                  <a:lnTo>
                    <a:pt x="3068" y="453065"/>
                  </a:lnTo>
                  <a:lnTo>
                    <a:pt x="12027" y="500633"/>
                  </a:lnTo>
                  <a:lnTo>
                    <a:pt x="26507" y="546001"/>
                  </a:lnTo>
                  <a:lnTo>
                    <a:pt x="46140" y="588800"/>
                  </a:lnTo>
                  <a:lnTo>
                    <a:pt x="70557" y="628661"/>
                  </a:lnTo>
                  <a:lnTo>
                    <a:pt x="99388" y="665214"/>
                  </a:lnTo>
                  <a:lnTo>
                    <a:pt x="132265" y="698090"/>
                  </a:lnTo>
                  <a:lnTo>
                    <a:pt x="168818" y="726922"/>
                  </a:lnTo>
                  <a:lnTo>
                    <a:pt x="208678" y="751338"/>
                  </a:lnTo>
                  <a:lnTo>
                    <a:pt x="251477" y="770971"/>
                  </a:lnTo>
                  <a:lnTo>
                    <a:pt x="296845" y="785452"/>
                  </a:lnTo>
                  <a:lnTo>
                    <a:pt x="344414" y="794411"/>
                  </a:lnTo>
                  <a:lnTo>
                    <a:pt x="393814" y="797479"/>
                  </a:lnTo>
                  <a:lnTo>
                    <a:pt x="2613960" y="797479"/>
                  </a:lnTo>
                  <a:lnTo>
                    <a:pt x="2663360" y="794411"/>
                  </a:lnTo>
                  <a:lnTo>
                    <a:pt x="2710929" y="785452"/>
                  </a:lnTo>
                  <a:lnTo>
                    <a:pt x="2756298" y="770971"/>
                  </a:lnTo>
                  <a:lnTo>
                    <a:pt x="2799098" y="751338"/>
                  </a:lnTo>
                  <a:lnTo>
                    <a:pt x="2838960" y="726922"/>
                  </a:lnTo>
                  <a:lnTo>
                    <a:pt x="2875514" y="698090"/>
                  </a:lnTo>
                  <a:lnTo>
                    <a:pt x="2908392" y="665214"/>
                  </a:lnTo>
                  <a:lnTo>
                    <a:pt x="2937225" y="628661"/>
                  </a:lnTo>
                  <a:lnTo>
                    <a:pt x="2961643" y="588800"/>
                  </a:lnTo>
                  <a:lnTo>
                    <a:pt x="2981277" y="546001"/>
                  </a:lnTo>
                  <a:lnTo>
                    <a:pt x="2995758" y="500633"/>
                  </a:lnTo>
                  <a:lnTo>
                    <a:pt x="3004718" y="453065"/>
                  </a:lnTo>
                  <a:lnTo>
                    <a:pt x="3007786" y="403665"/>
                  </a:lnTo>
                  <a:lnTo>
                    <a:pt x="3007786" y="393814"/>
                  </a:lnTo>
                  <a:lnTo>
                    <a:pt x="3004718" y="344414"/>
                  </a:lnTo>
                  <a:lnTo>
                    <a:pt x="2995758" y="296845"/>
                  </a:lnTo>
                  <a:lnTo>
                    <a:pt x="2981277" y="251477"/>
                  </a:lnTo>
                  <a:lnTo>
                    <a:pt x="2961643" y="208678"/>
                  </a:lnTo>
                  <a:lnTo>
                    <a:pt x="2937225" y="168818"/>
                  </a:lnTo>
                  <a:lnTo>
                    <a:pt x="2908392" y="132265"/>
                  </a:lnTo>
                  <a:lnTo>
                    <a:pt x="2875514" y="99388"/>
                  </a:lnTo>
                  <a:lnTo>
                    <a:pt x="2838960" y="70557"/>
                  </a:lnTo>
                  <a:lnTo>
                    <a:pt x="2799098" y="46140"/>
                  </a:lnTo>
                  <a:lnTo>
                    <a:pt x="2756298" y="26507"/>
                  </a:lnTo>
                  <a:lnTo>
                    <a:pt x="2710929" y="12027"/>
                  </a:lnTo>
                  <a:lnTo>
                    <a:pt x="2663360" y="3068"/>
                  </a:lnTo>
                  <a:lnTo>
                    <a:pt x="2613960" y="0"/>
                  </a:lnTo>
                  <a:lnTo>
                    <a:pt x="393814" y="0"/>
                  </a:lnTo>
                  <a:close/>
                </a:path>
              </a:pathLst>
            </a:custGeom>
            <a:ln w="25130">
              <a:solidFill>
                <a:srgbClr val="668CD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983691" y="5894156"/>
            <a:ext cx="593769" cy="355753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 marL="7620" marR="2540" lvl="0" indent="0" algn="l" defTabSz="554492" rtl="0" eaLnBrk="1" fontAlgn="auto" latinLnBrk="0" hangingPunct="1">
              <a:lnSpc>
                <a:spcPct val="1006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6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Lexend"/>
                <a:ea typeface="+mn-ea"/>
                <a:cs typeface="Palanquin"/>
              </a:rPr>
              <a:t>SMART </a:t>
            </a:r>
            <a:r>
              <a:rPr kumimoji="0" sz="1100" b="1" i="0" u="none" strike="noStrike" kern="0" cap="none" spc="-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/>
                <a:ea typeface="+mn-ea"/>
                <a:cs typeface="Palanquin"/>
              </a:rPr>
              <a:t>PEOPLE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"/>
              <a:ea typeface="+mn-ea"/>
              <a:cs typeface="Palanqui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398343" y="5810004"/>
            <a:ext cx="499044" cy="499044"/>
            <a:chOff x="12199711" y="9581127"/>
            <a:chExt cx="822960" cy="822960"/>
          </a:xfrm>
        </p:grpSpPr>
        <p:sp>
          <p:nvSpPr>
            <p:cNvPr id="30" name="object 30"/>
            <p:cNvSpPr/>
            <p:nvPr/>
          </p:nvSpPr>
          <p:spPr>
            <a:xfrm>
              <a:off x="12212411" y="9593827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59">
                  <a:moveTo>
                    <a:pt x="398739" y="0"/>
                  </a:moveTo>
                  <a:lnTo>
                    <a:pt x="352238" y="2682"/>
                  </a:lnTo>
                  <a:lnTo>
                    <a:pt x="307313" y="10531"/>
                  </a:lnTo>
                  <a:lnTo>
                    <a:pt x="264262" y="23246"/>
                  </a:lnTo>
                  <a:lnTo>
                    <a:pt x="223385" y="40528"/>
                  </a:lnTo>
                  <a:lnTo>
                    <a:pt x="184981" y="62079"/>
                  </a:lnTo>
                  <a:lnTo>
                    <a:pt x="149349" y="87599"/>
                  </a:lnTo>
                  <a:lnTo>
                    <a:pt x="116789" y="116789"/>
                  </a:lnTo>
                  <a:lnTo>
                    <a:pt x="87599" y="149349"/>
                  </a:lnTo>
                  <a:lnTo>
                    <a:pt x="62079" y="184981"/>
                  </a:lnTo>
                  <a:lnTo>
                    <a:pt x="40528" y="223385"/>
                  </a:lnTo>
                  <a:lnTo>
                    <a:pt x="23246" y="264262"/>
                  </a:lnTo>
                  <a:lnTo>
                    <a:pt x="10531" y="307313"/>
                  </a:lnTo>
                  <a:lnTo>
                    <a:pt x="2682" y="352238"/>
                  </a:lnTo>
                  <a:lnTo>
                    <a:pt x="0" y="398739"/>
                  </a:lnTo>
                  <a:lnTo>
                    <a:pt x="2682" y="445240"/>
                  </a:lnTo>
                  <a:lnTo>
                    <a:pt x="10531" y="490166"/>
                  </a:lnTo>
                  <a:lnTo>
                    <a:pt x="23246" y="533217"/>
                  </a:lnTo>
                  <a:lnTo>
                    <a:pt x="40528" y="574094"/>
                  </a:lnTo>
                  <a:lnTo>
                    <a:pt x="62079" y="612498"/>
                  </a:lnTo>
                  <a:lnTo>
                    <a:pt x="87599" y="648129"/>
                  </a:lnTo>
                  <a:lnTo>
                    <a:pt x="116789" y="680690"/>
                  </a:lnTo>
                  <a:lnTo>
                    <a:pt x="149349" y="709879"/>
                  </a:lnTo>
                  <a:lnTo>
                    <a:pt x="184981" y="735399"/>
                  </a:lnTo>
                  <a:lnTo>
                    <a:pt x="223385" y="756950"/>
                  </a:lnTo>
                  <a:lnTo>
                    <a:pt x="264262" y="774233"/>
                  </a:lnTo>
                  <a:lnTo>
                    <a:pt x="307313" y="786948"/>
                  </a:lnTo>
                  <a:lnTo>
                    <a:pt x="352238" y="794796"/>
                  </a:lnTo>
                  <a:lnTo>
                    <a:pt x="398739" y="797479"/>
                  </a:lnTo>
                  <a:lnTo>
                    <a:pt x="445240" y="794796"/>
                  </a:lnTo>
                  <a:lnTo>
                    <a:pt x="490166" y="786948"/>
                  </a:lnTo>
                  <a:lnTo>
                    <a:pt x="533217" y="774233"/>
                  </a:lnTo>
                  <a:lnTo>
                    <a:pt x="574094" y="756950"/>
                  </a:lnTo>
                  <a:lnTo>
                    <a:pt x="612498" y="735399"/>
                  </a:lnTo>
                  <a:lnTo>
                    <a:pt x="648129" y="709879"/>
                  </a:lnTo>
                  <a:lnTo>
                    <a:pt x="680690" y="680690"/>
                  </a:lnTo>
                  <a:lnTo>
                    <a:pt x="709879" y="648129"/>
                  </a:lnTo>
                  <a:lnTo>
                    <a:pt x="735399" y="612498"/>
                  </a:lnTo>
                  <a:lnTo>
                    <a:pt x="756950" y="574094"/>
                  </a:lnTo>
                  <a:lnTo>
                    <a:pt x="774233" y="533217"/>
                  </a:lnTo>
                  <a:lnTo>
                    <a:pt x="786948" y="490166"/>
                  </a:lnTo>
                  <a:lnTo>
                    <a:pt x="794796" y="445240"/>
                  </a:lnTo>
                  <a:lnTo>
                    <a:pt x="797479" y="398739"/>
                  </a:lnTo>
                  <a:lnTo>
                    <a:pt x="794796" y="352238"/>
                  </a:lnTo>
                  <a:lnTo>
                    <a:pt x="786948" y="307313"/>
                  </a:lnTo>
                  <a:lnTo>
                    <a:pt x="774233" y="264262"/>
                  </a:lnTo>
                  <a:lnTo>
                    <a:pt x="756950" y="223385"/>
                  </a:lnTo>
                  <a:lnTo>
                    <a:pt x="735399" y="184981"/>
                  </a:lnTo>
                  <a:lnTo>
                    <a:pt x="709879" y="149349"/>
                  </a:lnTo>
                  <a:lnTo>
                    <a:pt x="680690" y="116789"/>
                  </a:lnTo>
                  <a:lnTo>
                    <a:pt x="648129" y="87599"/>
                  </a:lnTo>
                  <a:lnTo>
                    <a:pt x="612498" y="62079"/>
                  </a:lnTo>
                  <a:lnTo>
                    <a:pt x="574094" y="40528"/>
                  </a:lnTo>
                  <a:lnTo>
                    <a:pt x="533217" y="23246"/>
                  </a:lnTo>
                  <a:lnTo>
                    <a:pt x="490166" y="10531"/>
                  </a:lnTo>
                  <a:lnTo>
                    <a:pt x="445240" y="2682"/>
                  </a:lnTo>
                  <a:lnTo>
                    <a:pt x="398739" y="0"/>
                  </a:lnTo>
                  <a:close/>
                </a:path>
              </a:pathLst>
            </a:custGeom>
            <a:solidFill>
              <a:srgbClr val="211E52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2212411" y="9593827"/>
              <a:ext cx="797560" cy="797560"/>
            </a:xfrm>
            <a:custGeom>
              <a:avLst/>
              <a:gdLst/>
              <a:ahLst/>
              <a:cxnLst/>
              <a:rect l="l" t="t" r="r" b="b"/>
              <a:pathLst>
                <a:path w="797559" h="797559">
                  <a:moveTo>
                    <a:pt x="398739" y="797479"/>
                  </a:moveTo>
                  <a:lnTo>
                    <a:pt x="445240" y="794796"/>
                  </a:lnTo>
                  <a:lnTo>
                    <a:pt x="490166" y="786948"/>
                  </a:lnTo>
                  <a:lnTo>
                    <a:pt x="533217" y="774233"/>
                  </a:lnTo>
                  <a:lnTo>
                    <a:pt x="574094" y="756950"/>
                  </a:lnTo>
                  <a:lnTo>
                    <a:pt x="612498" y="735399"/>
                  </a:lnTo>
                  <a:lnTo>
                    <a:pt x="648129" y="709879"/>
                  </a:lnTo>
                  <a:lnTo>
                    <a:pt x="680690" y="680690"/>
                  </a:lnTo>
                  <a:lnTo>
                    <a:pt x="709879" y="648129"/>
                  </a:lnTo>
                  <a:lnTo>
                    <a:pt x="735399" y="612498"/>
                  </a:lnTo>
                  <a:lnTo>
                    <a:pt x="756950" y="574094"/>
                  </a:lnTo>
                  <a:lnTo>
                    <a:pt x="774233" y="533217"/>
                  </a:lnTo>
                  <a:lnTo>
                    <a:pt x="786948" y="490166"/>
                  </a:lnTo>
                  <a:lnTo>
                    <a:pt x="794796" y="445240"/>
                  </a:lnTo>
                  <a:lnTo>
                    <a:pt x="797479" y="398739"/>
                  </a:lnTo>
                  <a:lnTo>
                    <a:pt x="794796" y="352238"/>
                  </a:lnTo>
                  <a:lnTo>
                    <a:pt x="786948" y="307313"/>
                  </a:lnTo>
                  <a:lnTo>
                    <a:pt x="774233" y="264262"/>
                  </a:lnTo>
                  <a:lnTo>
                    <a:pt x="756950" y="223385"/>
                  </a:lnTo>
                  <a:lnTo>
                    <a:pt x="735399" y="184981"/>
                  </a:lnTo>
                  <a:lnTo>
                    <a:pt x="709879" y="149349"/>
                  </a:lnTo>
                  <a:lnTo>
                    <a:pt x="680690" y="116789"/>
                  </a:lnTo>
                  <a:lnTo>
                    <a:pt x="648129" y="87599"/>
                  </a:lnTo>
                  <a:lnTo>
                    <a:pt x="612498" y="62079"/>
                  </a:lnTo>
                  <a:lnTo>
                    <a:pt x="574094" y="40528"/>
                  </a:lnTo>
                  <a:lnTo>
                    <a:pt x="533217" y="23246"/>
                  </a:lnTo>
                  <a:lnTo>
                    <a:pt x="490166" y="10531"/>
                  </a:lnTo>
                  <a:lnTo>
                    <a:pt x="445240" y="2682"/>
                  </a:lnTo>
                  <a:lnTo>
                    <a:pt x="398739" y="0"/>
                  </a:lnTo>
                  <a:lnTo>
                    <a:pt x="352238" y="2682"/>
                  </a:lnTo>
                  <a:lnTo>
                    <a:pt x="307313" y="10531"/>
                  </a:lnTo>
                  <a:lnTo>
                    <a:pt x="264262" y="23246"/>
                  </a:lnTo>
                  <a:lnTo>
                    <a:pt x="223385" y="40528"/>
                  </a:lnTo>
                  <a:lnTo>
                    <a:pt x="184981" y="62079"/>
                  </a:lnTo>
                  <a:lnTo>
                    <a:pt x="149349" y="87599"/>
                  </a:lnTo>
                  <a:lnTo>
                    <a:pt x="116789" y="116789"/>
                  </a:lnTo>
                  <a:lnTo>
                    <a:pt x="87599" y="149349"/>
                  </a:lnTo>
                  <a:lnTo>
                    <a:pt x="62079" y="184981"/>
                  </a:lnTo>
                  <a:lnTo>
                    <a:pt x="40528" y="223385"/>
                  </a:lnTo>
                  <a:lnTo>
                    <a:pt x="23246" y="264262"/>
                  </a:lnTo>
                  <a:lnTo>
                    <a:pt x="10531" y="307313"/>
                  </a:lnTo>
                  <a:lnTo>
                    <a:pt x="2682" y="352238"/>
                  </a:lnTo>
                  <a:lnTo>
                    <a:pt x="0" y="398739"/>
                  </a:lnTo>
                  <a:lnTo>
                    <a:pt x="2682" y="445240"/>
                  </a:lnTo>
                  <a:lnTo>
                    <a:pt x="10531" y="490166"/>
                  </a:lnTo>
                  <a:lnTo>
                    <a:pt x="23246" y="533217"/>
                  </a:lnTo>
                  <a:lnTo>
                    <a:pt x="40528" y="574094"/>
                  </a:lnTo>
                  <a:lnTo>
                    <a:pt x="62079" y="612498"/>
                  </a:lnTo>
                  <a:lnTo>
                    <a:pt x="87599" y="648129"/>
                  </a:lnTo>
                  <a:lnTo>
                    <a:pt x="116789" y="680690"/>
                  </a:lnTo>
                  <a:lnTo>
                    <a:pt x="149349" y="709879"/>
                  </a:lnTo>
                  <a:lnTo>
                    <a:pt x="184981" y="735399"/>
                  </a:lnTo>
                  <a:lnTo>
                    <a:pt x="223385" y="756950"/>
                  </a:lnTo>
                  <a:lnTo>
                    <a:pt x="264262" y="774233"/>
                  </a:lnTo>
                  <a:lnTo>
                    <a:pt x="307313" y="786948"/>
                  </a:lnTo>
                  <a:lnTo>
                    <a:pt x="352238" y="794796"/>
                  </a:lnTo>
                  <a:lnTo>
                    <a:pt x="398739" y="797479"/>
                  </a:lnTo>
                  <a:close/>
                </a:path>
              </a:pathLst>
            </a:custGeom>
            <a:ln w="25130">
              <a:solidFill>
                <a:srgbClr val="668CD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ue and black gears&#10;&#10;Description automatically generated">
            <a:extLst>
              <a:ext uri="{FF2B5EF4-FFF2-40B4-BE49-F238E27FC236}">
                <a16:creationId xmlns:a16="http://schemas.microsoft.com/office/drawing/2014/main" id="{E117835E-11D0-EEE1-30C5-5494BDC40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058" y="5942985"/>
            <a:ext cx="291990" cy="239185"/>
          </a:xfrm>
          <a:prstGeom prst="rect">
            <a:avLst/>
          </a:prstGeom>
        </p:spPr>
      </p:pic>
      <p:pic>
        <p:nvPicPr>
          <p:cNvPr id="5" name="Picture 4" descr="A blue bar graph with black background&#10;&#10;Description automatically generated">
            <a:extLst>
              <a:ext uri="{FF2B5EF4-FFF2-40B4-BE49-F238E27FC236}">
                <a16:creationId xmlns:a16="http://schemas.microsoft.com/office/drawing/2014/main" id="{B959CD39-376F-EAEE-CD19-452CFE913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31" y="5942652"/>
            <a:ext cx="288201" cy="222028"/>
          </a:xfrm>
          <a:prstGeom prst="rect">
            <a:avLst/>
          </a:prstGeom>
        </p:spPr>
      </p:pic>
      <p:pic>
        <p:nvPicPr>
          <p:cNvPr id="6" name="Picture 5" descr="A group of people with blue circles&#10;&#10;Description automatically generated">
            <a:extLst>
              <a:ext uri="{FF2B5EF4-FFF2-40B4-BE49-F238E27FC236}">
                <a16:creationId xmlns:a16="http://schemas.microsoft.com/office/drawing/2014/main" id="{7AD3D970-8EDD-EC8A-3046-7A767D49F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655" y="5960644"/>
            <a:ext cx="274165" cy="203869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6BDC0A2-60C0-C7F5-C133-243B715A3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17" y="556654"/>
            <a:ext cx="1500503" cy="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8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ECFD95-D4E1-B54E-A53F-D0EB275D0854}"/>
              </a:ext>
            </a:extLst>
          </p:cNvPr>
          <p:cNvCxnSpPr>
            <a:cxnSpLocks/>
          </p:cNvCxnSpPr>
          <p:nvPr/>
        </p:nvCxnSpPr>
        <p:spPr>
          <a:xfrm>
            <a:off x="1831769" y="1960485"/>
            <a:ext cx="0" cy="42268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95BC755-5F06-4E40-BFB3-503575A25425}"/>
              </a:ext>
            </a:extLst>
          </p:cNvPr>
          <p:cNvSpPr txBox="1">
            <a:spLocks/>
          </p:cNvSpPr>
          <p:nvPr/>
        </p:nvSpPr>
        <p:spPr>
          <a:xfrm>
            <a:off x="11038002" y="6200776"/>
            <a:ext cx="630195" cy="6442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" pitchFamily="2" charset="77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D91DA-2D84-4A44-B36E-F24037B438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xend" pitchFamily="2" charset="77"/>
              <a:ea typeface="+mn-ea"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D1796F2-CFA2-4E51-B481-2BFDF627F101}"/>
              </a:ext>
            </a:extLst>
          </p:cNvPr>
          <p:cNvSpPr txBox="1">
            <a:spLocks/>
          </p:cNvSpPr>
          <p:nvPr/>
        </p:nvSpPr>
        <p:spPr>
          <a:xfrm>
            <a:off x="2052082" y="1973263"/>
            <a:ext cx="7698407" cy="3279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nquin" panose="020B0004020203020204" pitchFamily="34" charset="77"/>
                <a:ea typeface="Roboto" panose="02000000000000000000" pitchFamily="2" charset="0"/>
                <a:cs typeface="Palanquin" panose="020B0004020203020204" pitchFamily="34" charset="77"/>
              </a:rPr>
              <a:t>Cloudfm have been established since 2011 in the UK and we have built our reputation on our innovative </a:t>
            </a:r>
            <a:r>
              <a:rPr lang="en-GB" sz="1800" b="1" dirty="0">
                <a:solidFill>
                  <a:prstClr val="white"/>
                </a:solidFill>
                <a:latin typeface="Palanquin" panose="020B0004020203020204" pitchFamily="34" charset="77"/>
                <a:ea typeface="Roboto" panose="02000000000000000000" pitchFamily="2" charset="0"/>
                <a:cs typeface="Palanquin" panose="020B0004020203020204" pitchFamily="34" charset="77"/>
              </a:rPr>
              <a:t>facilities management and PropTech s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nquin" panose="020B0004020203020204" pitchFamily="34" charset="77"/>
                <a:ea typeface="Roboto" panose="02000000000000000000" pitchFamily="2" charset="0"/>
                <a:cs typeface="Palanquin" panose="020B0004020203020204" pitchFamily="34" charset="77"/>
              </a:rPr>
              <a:t>olutions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nquin" panose="020B0004020203020204" pitchFamily="34" charset="77"/>
                <a:ea typeface="Roboto" panose="02000000000000000000" pitchFamily="2" charset="0"/>
                <a:cs typeface="Palanquin" panose="020B0004020203020204" pitchFamily="34" charset="77"/>
              </a:rPr>
              <a:t> </a:t>
            </a:r>
            <a:r>
              <a:rPr lang="en-GB" sz="1800" b="1" dirty="0">
                <a:solidFill>
                  <a:prstClr val="white"/>
                </a:solidFill>
                <a:latin typeface="Palanquin" panose="020B0004020203020204" pitchFamily="34" charset="77"/>
                <a:ea typeface="Roboto" panose="02000000000000000000" pitchFamily="2" charset="0"/>
                <a:cs typeface="Palanquin" panose="020B0004020203020204" pitchFamily="34" charset="77"/>
              </a:rPr>
              <a:t>with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nquin" panose="020B0004020203020204" pitchFamily="34" charset="77"/>
                <a:ea typeface="Roboto" panose="02000000000000000000" pitchFamily="2" charset="0"/>
                <a:cs typeface="Palanquin" panose="020B0004020203020204" pitchFamily="34" charset="77"/>
              </a:rPr>
              <a:t>a committed focus on doing the right thing.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nquin" panose="020B0004020203020204" pitchFamily="34" charset="77"/>
              <a:ea typeface="Roboto" panose="02000000000000000000" pitchFamily="2" charset="0"/>
              <a:cs typeface="Palanquin" panose="020B00040202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nquin" panose="020B0004020203020204" pitchFamily="34" charset="77"/>
              <a:ea typeface="Roboto" panose="02000000000000000000" pitchFamily="2" charset="0"/>
              <a:cs typeface="Palanquin" panose="020B00040202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nquin" panose="020B0004020203020204" pitchFamily="34" charset="77"/>
                <a:ea typeface="Roboto" panose="02000000000000000000" pitchFamily="2" charset="0"/>
                <a:cs typeface="Palanquin" panose="020B0004020203020204" pitchFamily="34" charset="77"/>
              </a:rPr>
              <a:t>We create positive behavioural change in people's energy consumption and built environment management through our cutting-edge AI and engineering technologies to drive a meaningful and sustainable future.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nquin" panose="020B0004020203020204" pitchFamily="34" charset="77"/>
              <a:ea typeface="Roboto" panose="02000000000000000000" pitchFamily="2" charset="0"/>
              <a:cs typeface="Palanquin" panose="020B00040202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nquin" panose="020B0004020203020204" pitchFamily="34" charset="77"/>
              <a:ea typeface="Roboto" panose="02000000000000000000" pitchFamily="2" charset="0"/>
              <a:cs typeface="Palanquin" panose="020B00040202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nquin" panose="020B0004020203020204" pitchFamily="34" charset="77"/>
              <a:ea typeface="Roboto" panose="02000000000000000000" pitchFamily="2" charset="0"/>
              <a:cs typeface="Palanquin" panose="020B0004020203020204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nquin" panose="020B0004020203020204" pitchFamily="34" charset="77"/>
              <a:ea typeface="Roboto" panose="02000000000000000000" pitchFamily="2" charset="0"/>
              <a:cs typeface="Palanquin" panose="020B0004020203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D1DFB-347D-7531-E982-CC3643947AB4}"/>
              </a:ext>
            </a:extLst>
          </p:cNvPr>
          <p:cNvSpPr txBox="1"/>
          <p:nvPr/>
        </p:nvSpPr>
        <p:spPr>
          <a:xfrm>
            <a:off x="4577865" y="4520785"/>
            <a:ext cx="803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first to the future ….</a:t>
            </a:r>
          </a:p>
        </p:txBody>
      </p:sp>
      <p:pic>
        <p:nvPicPr>
          <p:cNvPr id="5" name="Picture 4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4C06372-BAB8-A9B0-2CDB-0ED688DA3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69" y="670672"/>
            <a:ext cx="1500503" cy="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8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77F362D-9FB2-03FB-3383-163977F27A62}"/>
              </a:ext>
            </a:extLst>
          </p:cNvPr>
          <p:cNvCxnSpPr>
            <a:cxnSpLocks/>
          </p:cNvCxnSpPr>
          <p:nvPr/>
        </p:nvCxnSpPr>
        <p:spPr>
          <a:xfrm>
            <a:off x="-71120" y="4776675"/>
            <a:ext cx="7388442" cy="0"/>
          </a:xfrm>
          <a:prstGeom prst="line">
            <a:avLst/>
          </a:prstGeom>
          <a:ln>
            <a:solidFill>
              <a:srgbClr val="201E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2"/>
          <p:cNvSpPr/>
          <p:nvPr/>
        </p:nvSpPr>
        <p:spPr>
          <a:xfrm>
            <a:off x="9527746" y="3827722"/>
            <a:ext cx="204854" cy="147479"/>
          </a:xfrm>
          <a:custGeom>
            <a:avLst/>
            <a:gdLst/>
            <a:ahLst/>
            <a:cxnLst/>
            <a:rect l="l" t="t" r="r" b="b"/>
            <a:pathLst>
              <a:path w="337819" h="243204">
                <a:moveTo>
                  <a:pt x="289084" y="0"/>
                </a:moveTo>
                <a:lnTo>
                  <a:pt x="250771" y="29332"/>
                </a:lnTo>
                <a:lnTo>
                  <a:pt x="211384" y="57062"/>
                </a:lnTo>
                <a:lnTo>
                  <a:pt x="170971" y="83164"/>
                </a:lnTo>
                <a:lnTo>
                  <a:pt x="129578" y="107608"/>
                </a:lnTo>
                <a:lnTo>
                  <a:pt x="87254" y="130367"/>
                </a:lnTo>
                <a:lnTo>
                  <a:pt x="44045" y="151414"/>
                </a:lnTo>
                <a:lnTo>
                  <a:pt x="0" y="170721"/>
                </a:lnTo>
                <a:lnTo>
                  <a:pt x="29929" y="242895"/>
                </a:lnTo>
                <a:lnTo>
                  <a:pt x="76844" y="222326"/>
                </a:lnTo>
                <a:lnTo>
                  <a:pt x="122864" y="199908"/>
                </a:lnTo>
                <a:lnTo>
                  <a:pt x="167938" y="175667"/>
                </a:lnTo>
                <a:lnTo>
                  <a:pt x="212018" y="149633"/>
                </a:lnTo>
                <a:lnTo>
                  <a:pt x="255053" y="121834"/>
                </a:lnTo>
                <a:lnTo>
                  <a:pt x="296992" y="92298"/>
                </a:lnTo>
                <a:lnTo>
                  <a:pt x="337786" y="61053"/>
                </a:lnTo>
                <a:lnTo>
                  <a:pt x="289084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90492" y="2524451"/>
            <a:ext cx="208320" cy="138623"/>
          </a:xfrm>
          <a:custGeom>
            <a:avLst/>
            <a:gdLst/>
            <a:ahLst/>
            <a:cxnLst/>
            <a:rect l="l" t="t" r="r" b="b"/>
            <a:pathLst>
              <a:path w="343534" h="228600">
                <a:moveTo>
                  <a:pt x="25896" y="0"/>
                </a:moveTo>
                <a:lnTo>
                  <a:pt x="0" y="73706"/>
                </a:lnTo>
                <a:lnTo>
                  <a:pt x="45034" y="90555"/>
                </a:lnTo>
                <a:lnTo>
                  <a:pt x="89325" y="109192"/>
                </a:lnTo>
                <a:lnTo>
                  <a:pt x="132824" y="129594"/>
                </a:lnTo>
                <a:lnTo>
                  <a:pt x="175482" y="151732"/>
                </a:lnTo>
                <a:lnTo>
                  <a:pt x="217251" y="175581"/>
                </a:lnTo>
                <a:lnTo>
                  <a:pt x="258083" y="201114"/>
                </a:lnTo>
                <a:lnTo>
                  <a:pt x="297930" y="228307"/>
                </a:lnTo>
                <a:lnTo>
                  <a:pt x="343264" y="164677"/>
                </a:lnTo>
                <a:lnTo>
                  <a:pt x="300825" y="135713"/>
                </a:lnTo>
                <a:lnTo>
                  <a:pt x="257333" y="108517"/>
                </a:lnTo>
                <a:lnTo>
                  <a:pt x="212840" y="83115"/>
                </a:lnTo>
                <a:lnTo>
                  <a:pt x="167398" y="59535"/>
                </a:lnTo>
                <a:lnTo>
                  <a:pt x="121059" y="37805"/>
                </a:lnTo>
                <a:lnTo>
                  <a:pt x="73874" y="17950"/>
                </a:lnTo>
                <a:lnTo>
                  <a:pt x="25896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15741" y="2539639"/>
            <a:ext cx="453991" cy="475940"/>
          </a:xfrm>
          <a:custGeom>
            <a:avLst/>
            <a:gdLst/>
            <a:ahLst/>
            <a:cxnLst/>
            <a:rect l="l" t="t" r="r" b="b"/>
            <a:pathLst>
              <a:path w="748665" h="784860">
                <a:moveTo>
                  <a:pt x="718344" y="0"/>
                </a:moveTo>
                <a:lnTo>
                  <a:pt x="671439" y="20565"/>
                </a:lnTo>
                <a:lnTo>
                  <a:pt x="625425" y="42983"/>
                </a:lnTo>
                <a:lnTo>
                  <a:pt x="580354" y="67226"/>
                </a:lnTo>
                <a:lnTo>
                  <a:pt x="536274" y="93262"/>
                </a:lnTo>
                <a:lnTo>
                  <a:pt x="493236" y="121064"/>
                </a:lnTo>
                <a:lnTo>
                  <a:pt x="451291" y="150600"/>
                </a:lnTo>
                <a:lnTo>
                  <a:pt x="410488" y="181841"/>
                </a:lnTo>
                <a:lnTo>
                  <a:pt x="459215" y="242895"/>
                </a:lnTo>
                <a:lnTo>
                  <a:pt x="497527" y="213563"/>
                </a:lnTo>
                <a:lnTo>
                  <a:pt x="536914" y="185834"/>
                </a:lnTo>
                <a:lnTo>
                  <a:pt x="577326" y="159735"/>
                </a:lnTo>
                <a:lnTo>
                  <a:pt x="618716" y="135292"/>
                </a:lnTo>
                <a:lnTo>
                  <a:pt x="661036" y="112533"/>
                </a:lnTo>
                <a:lnTo>
                  <a:pt x="704238" y="91484"/>
                </a:lnTo>
                <a:lnTo>
                  <a:pt x="748274" y="72173"/>
                </a:lnTo>
                <a:lnTo>
                  <a:pt x="718344" y="0"/>
                </a:lnTo>
                <a:close/>
              </a:path>
              <a:path w="748665" h="784860">
                <a:moveTo>
                  <a:pt x="164677" y="441398"/>
                </a:moveTo>
                <a:lnTo>
                  <a:pt x="135718" y="483837"/>
                </a:lnTo>
                <a:lnTo>
                  <a:pt x="108525" y="527329"/>
                </a:lnTo>
                <a:lnTo>
                  <a:pt x="83124" y="571822"/>
                </a:lnTo>
                <a:lnTo>
                  <a:pt x="59544" y="617264"/>
                </a:lnTo>
                <a:lnTo>
                  <a:pt x="37812" y="663603"/>
                </a:lnTo>
                <a:lnTo>
                  <a:pt x="17955" y="710788"/>
                </a:lnTo>
                <a:lnTo>
                  <a:pt x="0" y="758766"/>
                </a:lnTo>
                <a:lnTo>
                  <a:pt x="73706" y="784663"/>
                </a:lnTo>
                <a:lnTo>
                  <a:pt x="90563" y="739627"/>
                </a:lnTo>
                <a:lnTo>
                  <a:pt x="109206" y="695335"/>
                </a:lnTo>
                <a:lnTo>
                  <a:pt x="129609" y="651834"/>
                </a:lnTo>
                <a:lnTo>
                  <a:pt x="151747" y="609175"/>
                </a:lnTo>
                <a:lnTo>
                  <a:pt x="175595" y="567405"/>
                </a:lnTo>
                <a:lnTo>
                  <a:pt x="201128" y="526575"/>
                </a:lnTo>
                <a:lnTo>
                  <a:pt x="228319" y="486732"/>
                </a:lnTo>
                <a:lnTo>
                  <a:pt x="164677" y="441398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034691" y="2042835"/>
            <a:ext cx="2428217" cy="2418976"/>
            <a:chOff x="13249095" y="3368787"/>
            <a:chExt cx="4004310" cy="3989070"/>
          </a:xfrm>
        </p:grpSpPr>
        <p:sp>
          <p:nvSpPr>
            <p:cNvPr id="6" name="object 6"/>
            <p:cNvSpPr/>
            <p:nvPr/>
          </p:nvSpPr>
          <p:spPr>
            <a:xfrm>
              <a:off x="13970255" y="4090879"/>
              <a:ext cx="2352040" cy="2561590"/>
            </a:xfrm>
            <a:custGeom>
              <a:avLst/>
              <a:gdLst/>
              <a:ahLst/>
              <a:cxnLst/>
              <a:rect l="l" t="t" r="r" b="b"/>
              <a:pathLst>
                <a:path w="2352040" h="2561590">
                  <a:moveTo>
                    <a:pt x="88277" y="1123645"/>
                  </a:moveTo>
                  <a:lnTo>
                    <a:pt x="10820" y="1113548"/>
                  </a:lnTo>
                  <a:lnTo>
                    <a:pt x="6096" y="1155026"/>
                  </a:lnTo>
                  <a:lnTo>
                    <a:pt x="2717" y="1196809"/>
                  </a:lnTo>
                  <a:lnTo>
                    <a:pt x="673" y="1238758"/>
                  </a:lnTo>
                  <a:lnTo>
                    <a:pt x="0" y="1280706"/>
                  </a:lnTo>
                  <a:lnTo>
                    <a:pt x="673" y="1322654"/>
                  </a:lnTo>
                  <a:lnTo>
                    <a:pt x="2717" y="1364589"/>
                  </a:lnTo>
                  <a:lnTo>
                    <a:pt x="6096" y="1406372"/>
                  </a:lnTo>
                  <a:lnTo>
                    <a:pt x="10820" y="1447863"/>
                  </a:lnTo>
                  <a:lnTo>
                    <a:pt x="88277" y="1437754"/>
                  </a:lnTo>
                  <a:lnTo>
                    <a:pt x="83845" y="1398790"/>
                  </a:lnTo>
                  <a:lnTo>
                    <a:pt x="80683" y="1359535"/>
                  </a:lnTo>
                  <a:lnTo>
                    <a:pt x="78765" y="1320126"/>
                  </a:lnTo>
                  <a:lnTo>
                    <a:pt x="78130" y="1280706"/>
                  </a:lnTo>
                  <a:lnTo>
                    <a:pt x="78765" y="1241285"/>
                  </a:lnTo>
                  <a:lnTo>
                    <a:pt x="80683" y="1201877"/>
                  </a:lnTo>
                  <a:lnTo>
                    <a:pt x="83845" y="1162608"/>
                  </a:lnTo>
                  <a:lnTo>
                    <a:pt x="88277" y="1123645"/>
                  </a:lnTo>
                  <a:close/>
                </a:path>
                <a:path w="2352040" h="2561590">
                  <a:moveTo>
                    <a:pt x="294373" y="1272832"/>
                  </a:moveTo>
                  <a:lnTo>
                    <a:pt x="193992" y="1272222"/>
                  </a:lnTo>
                  <a:lnTo>
                    <a:pt x="193890" y="1292275"/>
                  </a:lnTo>
                  <a:lnTo>
                    <a:pt x="294233" y="1292910"/>
                  </a:lnTo>
                  <a:lnTo>
                    <a:pt x="294373" y="1272832"/>
                  </a:lnTo>
                  <a:close/>
                </a:path>
                <a:path w="2352040" h="2561590">
                  <a:moveTo>
                    <a:pt x="295668" y="1340751"/>
                  </a:moveTo>
                  <a:lnTo>
                    <a:pt x="294792" y="1320698"/>
                  </a:lnTo>
                  <a:lnTo>
                    <a:pt x="194525" y="1325143"/>
                  </a:lnTo>
                  <a:lnTo>
                    <a:pt x="195414" y="1345196"/>
                  </a:lnTo>
                  <a:lnTo>
                    <a:pt x="295668" y="1340751"/>
                  </a:lnTo>
                  <a:close/>
                </a:path>
                <a:path w="2352040" h="2561590">
                  <a:moveTo>
                    <a:pt x="296202" y="1225016"/>
                  </a:moveTo>
                  <a:lnTo>
                    <a:pt x="196024" y="1219327"/>
                  </a:lnTo>
                  <a:lnTo>
                    <a:pt x="194894" y="1239342"/>
                  </a:lnTo>
                  <a:lnTo>
                    <a:pt x="295071" y="1245069"/>
                  </a:lnTo>
                  <a:lnTo>
                    <a:pt x="296202" y="1225016"/>
                  </a:lnTo>
                  <a:close/>
                </a:path>
                <a:path w="2352040" h="2561590">
                  <a:moveTo>
                    <a:pt x="299427" y="1388478"/>
                  </a:moveTo>
                  <a:lnTo>
                    <a:pt x="297510" y="1368475"/>
                  </a:lnTo>
                  <a:lnTo>
                    <a:pt x="197612" y="1377988"/>
                  </a:lnTo>
                  <a:lnTo>
                    <a:pt x="199504" y="1397965"/>
                  </a:lnTo>
                  <a:lnTo>
                    <a:pt x="299427" y="1388478"/>
                  </a:lnTo>
                  <a:close/>
                </a:path>
                <a:path w="2352040" h="2561590">
                  <a:moveTo>
                    <a:pt x="300329" y="1176718"/>
                  </a:moveTo>
                  <a:lnTo>
                    <a:pt x="200393" y="1167206"/>
                  </a:lnTo>
                  <a:lnTo>
                    <a:pt x="198501" y="1187196"/>
                  </a:lnTo>
                  <a:lnTo>
                    <a:pt x="298399" y="1196682"/>
                  </a:lnTo>
                  <a:lnTo>
                    <a:pt x="300329" y="1176718"/>
                  </a:lnTo>
                  <a:close/>
                </a:path>
                <a:path w="2352040" h="2561590">
                  <a:moveTo>
                    <a:pt x="305473" y="1435950"/>
                  </a:moveTo>
                  <a:lnTo>
                    <a:pt x="302577" y="1416088"/>
                  </a:lnTo>
                  <a:lnTo>
                    <a:pt x="203263" y="1430616"/>
                  </a:lnTo>
                  <a:lnTo>
                    <a:pt x="206171" y="1450467"/>
                  </a:lnTo>
                  <a:lnTo>
                    <a:pt x="305473" y="1435950"/>
                  </a:lnTo>
                  <a:close/>
                </a:path>
                <a:path w="2352040" h="2561590">
                  <a:moveTo>
                    <a:pt x="306832" y="1129258"/>
                  </a:moveTo>
                  <a:lnTo>
                    <a:pt x="207543" y="1114742"/>
                  </a:lnTo>
                  <a:lnTo>
                    <a:pt x="204609" y="1134630"/>
                  </a:lnTo>
                  <a:lnTo>
                    <a:pt x="303911" y="1149146"/>
                  </a:lnTo>
                  <a:lnTo>
                    <a:pt x="306832" y="1129258"/>
                  </a:lnTo>
                  <a:close/>
                </a:path>
                <a:path w="2352040" h="2561590">
                  <a:moveTo>
                    <a:pt x="313842" y="1483106"/>
                  </a:moveTo>
                  <a:lnTo>
                    <a:pt x="309918" y="1463395"/>
                  </a:lnTo>
                  <a:lnTo>
                    <a:pt x="211493" y="1482902"/>
                  </a:lnTo>
                  <a:lnTo>
                    <a:pt x="215379" y="1502587"/>
                  </a:lnTo>
                  <a:lnTo>
                    <a:pt x="313842" y="1483106"/>
                  </a:lnTo>
                  <a:close/>
                </a:path>
                <a:path w="2352040" h="2561590">
                  <a:moveTo>
                    <a:pt x="315658" y="1082205"/>
                  </a:moveTo>
                  <a:lnTo>
                    <a:pt x="217195" y="1062736"/>
                  </a:lnTo>
                  <a:lnTo>
                    <a:pt x="213296" y="1082421"/>
                  </a:lnTo>
                  <a:lnTo>
                    <a:pt x="311759" y="1101890"/>
                  </a:lnTo>
                  <a:lnTo>
                    <a:pt x="315658" y="1082205"/>
                  </a:lnTo>
                  <a:close/>
                </a:path>
                <a:path w="2352040" h="2561590">
                  <a:moveTo>
                    <a:pt x="324523" y="1530438"/>
                  </a:moveTo>
                  <a:lnTo>
                    <a:pt x="319874" y="1510880"/>
                  </a:lnTo>
                  <a:lnTo>
                    <a:pt x="222237" y="1534045"/>
                  </a:lnTo>
                  <a:lnTo>
                    <a:pt x="226872" y="1553578"/>
                  </a:lnTo>
                  <a:lnTo>
                    <a:pt x="324523" y="1530438"/>
                  </a:lnTo>
                  <a:close/>
                </a:path>
                <a:path w="2352040" h="2561590">
                  <a:moveTo>
                    <a:pt x="326771" y="1035621"/>
                  </a:moveTo>
                  <a:lnTo>
                    <a:pt x="229425" y="1011262"/>
                  </a:lnTo>
                  <a:lnTo>
                    <a:pt x="224536" y="1030719"/>
                  </a:lnTo>
                  <a:lnTo>
                    <a:pt x="321868" y="1055103"/>
                  </a:lnTo>
                  <a:lnTo>
                    <a:pt x="326771" y="1035621"/>
                  </a:lnTo>
                  <a:close/>
                </a:path>
                <a:path w="2352040" h="2561590">
                  <a:moveTo>
                    <a:pt x="337502" y="1576527"/>
                  </a:moveTo>
                  <a:lnTo>
                    <a:pt x="331889" y="1557248"/>
                  </a:lnTo>
                  <a:lnTo>
                    <a:pt x="235521" y="1585252"/>
                  </a:lnTo>
                  <a:lnTo>
                    <a:pt x="241147" y="1604530"/>
                  </a:lnTo>
                  <a:lnTo>
                    <a:pt x="337502" y="1576527"/>
                  </a:lnTo>
                  <a:close/>
                </a:path>
                <a:path w="2352040" h="2561590">
                  <a:moveTo>
                    <a:pt x="340093" y="2030056"/>
                  </a:moveTo>
                  <a:lnTo>
                    <a:pt x="310756" y="1991753"/>
                  </a:lnTo>
                  <a:lnTo>
                    <a:pt x="283019" y="1952371"/>
                  </a:lnTo>
                  <a:lnTo>
                    <a:pt x="256908" y="1911959"/>
                  </a:lnTo>
                  <a:lnTo>
                    <a:pt x="232460" y="1870570"/>
                  </a:lnTo>
                  <a:lnTo>
                    <a:pt x="209702" y="1828253"/>
                  </a:lnTo>
                  <a:lnTo>
                    <a:pt x="188658" y="1785048"/>
                  </a:lnTo>
                  <a:lnTo>
                    <a:pt x="169354" y="1741004"/>
                  </a:lnTo>
                  <a:lnTo>
                    <a:pt x="97180" y="1770938"/>
                  </a:lnTo>
                  <a:lnTo>
                    <a:pt x="117741" y="1817839"/>
                  </a:lnTo>
                  <a:lnTo>
                    <a:pt x="140169" y="1863852"/>
                  </a:lnTo>
                  <a:lnTo>
                    <a:pt x="164414" y="1908937"/>
                  </a:lnTo>
                  <a:lnTo>
                    <a:pt x="190449" y="1953018"/>
                  </a:lnTo>
                  <a:lnTo>
                    <a:pt x="218249" y="1996046"/>
                  </a:lnTo>
                  <a:lnTo>
                    <a:pt x="247777" y="2037994"/>
                  </a:lnTo>
                  <a:lnTo>
                    <a:pt x="279019" y="2078786"/>
                  </a:lnTo>
                  <a:lnTo>
                    <a:pt x="340093" y="2030056"/>
                  </a:lnTo>
                  <a:close/>
                </a:path>
                <a:path w="2352040" h="2561590">
                  <a:moveTo>
                    <a:pt x="340182" y="989647"/>
                  </a:moveTo>
                  <a:lnTo>
                    <a:pt x="244144" y="960437"/>
                  </a:lnTo>
                  <a:lnTo>
                    <a:pt x="238302" y="979652"/>
                  </a:lnTo>
                  <a:lnTo>
                    <a:pt x="334340" y="1008837"/>
                  </a:lnTo>
                  <a:lnTo>
                    <a:pt x="340182" y="989647"/>
                  </a:lnTo>
                  <a:close/>
                </a:path>
                <a:path w="2352040" h="2561590">
                  <a:moveTo>
                    <a:pt x="352742" y="1621967"/>
                  </a:moveTo>
                  <a:lnTo>
                    <a:pt x="346189" y="1602968"/>
                  </a:lnTo>
                  <a:lnTo>
                    <a:pt x="251320" y="1635709"/>
                  </a:lnTo>
                  <a:lnTo>
                    <a:pt x="257873" y="1654695"/>
                  </a:lnTo>
                  <a:lnTo>
                    <a:pt x="352742" y="1621967"/>
                  </a:lnTo>
                  <a:close/>
                </a:path>
                <a:path w="2352040" h="2561590">
                  <a:moveTo>
                    <a:pt x="355815" y="944333"/>
                  </a:moveTo>
                  <a:lnTo>
                    <a:pt x="261353" y="910463"/>
                  </a:lnTo>
                  <a:lnTo>
                    <a:pt x="254571" y="929347"/>
                  </a:lnTo>
                  <a:lnTo>
                    <a:pt x="349021" y="963244"/>
                  </a:lnTo>
                  <a:lnTo>
                    <a:pt x="355815" y="944333"/>
                  </a:lnTo>
                  <a:close/>
                </a:path>
                <a:path w="2352040" h="2561590">
                  <a:moveTo>
                    <a:pt x="370179" y="1666595"/>
                  </a:moveTo>
                  <a:lnTo>
                    <a:pt x="362737" y="1647964"/>
                  </a:lnTo>
                  <a:lnTo>
                    <a:pt x="269595" y="1685328"/>
                  </a:lnTo>
                  <a:lnTo>
                    <a:pt x="277037" y="1703959"/>
                  </a:lnTo>
                  <a:lnTo>
                    <a:pt x="370179" y="1666595"/>
                  </a:lnTo>
                  <a:close/>
                </a:path>
                <a:path w="2352040" h="2561590">
                  <a:moveTo>
                    <a:pt x="373659" y="899871"/>
                  </a:moveTo>
                  <a:lnTo>
                    <a:pt x="281000" y="861364"/>
                  </a:lnTo>
                  <a:lnTo>
                    <a:pt x="273291" y="879919"/>
                  </a:lnTo>
                  <a:lnTo>
                    <a:pt x="365963" y="918413"/>
                  </a:lnTo>
                  <a:lnTo>
                    <a:pt x="373659" y="899871"/>
                  </a:lnTo>
                  <a:close/>
                </a:path>
                <a:path w="2352040" h="2561590">
                  <a:moveTo>
                    <a:pt x="389826" y="1710321"/>
                  </a:moveTo>
                  <a:lnTo>
                    <a:pt x="381457" y="1692084"/>
                  </a:lnTo>
                  <a:lnTo>
                    <a:pt x="290258" y="1733956"/>
                  </a:lnTo>
                  <a:lnTo>
                    <a:pt x="298627" y="1752206"/>
                  </a:lnTo>
                  <a:lnTo>
                    <a:pt x="389826" y="1710321"/>
                  </a:lnTo>
                  <a:close/>
                </a:path>
                <a:path w="2352040" h="2561590">
                  <a:moveTo>
                    <a:pt x="393700" y="856310"/>
                  </a:moveTo>
                  <a:lnTo>
                    <a:pt x="303022" y="813333"/>
                  </a:lnTo>
                  <a:lnTo>
                    <a:pt x="294424" y="831469"/>
                  </a:lnTo>
                  <a:lnTo>
                    <a:pt x="385102" y="874433"/>
                  </a:lnTo>
                  <a:lnTo>
                    <a:pt x="393700" y="856310"/>
                  </a:lnTo>
                  <a:close/>
                </a:path>
                <a:path w="2352040" h="2561590">
                  <a:moveTo>
                    <a:pt x="411441" y="1752460"/>
                  </a:moveTo>
                  <a:lnTo>
                    <a:pt x="401955" y="1734781"/>
                  </a:lnTo>
                  <a:lnTo>
                    <a:pt x="313474" y="1782114"/>
                  </a:lnTo>
                  <a:lnTo>
                    <a:pt x="322935" y="1799805"/>
                  </a:lnTo>
                  <a:lnTo>
                    <a:pt x="411441" y="1752460"/>
                  </a:lnTo>
                  <a:close/>
                </a:path>
                <a:path w="2352040" h="2561590">
                  <a:moveTo>
                    <a:pt x="415861" y="813752"/>
                  </a:moveTo>
                  <a:lnTo>
                    <a:pt x="327355" y="766419"/>
                  </a:lnTo>
                  <a:lnTo>
                    <a:pt x="317906" y="784136"/>
                  </a:lnTo>
                  <a:lnTo>
                    <a:pt x="406374" y="831469"/>
                  </a:lnTo>
                  <a:lnTo>
                    <a:pt x="415861" y="813752"/>
                  </a:lnTo>
                  <a:close/>
                </a:path>
                <a:path w="2352040" h="2561590">
                  <a:moveTo>
                    <a:pt x="435241" y="1794103"/>
                  </a:moveTo>
                  <a:lnTo>
                    <a:pt x="424929" y="1776882"/>
                  </a:lnTo>
                  <a:lnTo>
                    <a:pt x="338848" y="1828457"/>
                  </a:lnTo>
                  <a:lnTo>
                    <a:pt x="349135" y="1845665"/>
                  </a:lnTo>
                  <a:lnTo>
                    <a:pt x="435241" y="1794103"/>
                  </a:lnTo>
                  <a:close/>
                </a:path>
                <a:path w="2352040" h="2561590">
                  <a:moveTo>
                    <a:pt x="440055" y="772350"/>
                  </a:moveTo>
                  <a:lnTo>
                    <a:pt x="353974" y="720801"/>
                  </a:lnTo>
                  <a:lnTo>
                    <a:pt x="343662" y="738022"/>
                  </a:lnTo>
                  <a:lnTo>
                    <a:pt x="429729" y="789584"/>
                  </a:lnTo>
                  <a:lnTo>
                    <a:pt x="440055" y="772350"/>
                  </a:lnTo>
                  <a:close/>
                </a:path>
                <a:path w="2352040" h="2561590">
                  <a:moveTo>
                    <a:pt x="461086" y="1834527"/>
                  </a:moveTo>
                  <a:lnTo>
                    <a:pt x="449961" y="1817827"/>
                  </a:lnTo>
                  <a:lnTo>
                    <a:pt x="366433" y="1873465"/>
                  </a:lnTo>
                  <a:lnTo>
                    <a:pt x="377558" y="1890191"/>
                  </a:lnTo>
                  <a:lnTo>
                    <a:pt x="461086" y="1834527"/>
                  </a:lnTo>
                  <a:close/>
                </a:path>
                <a:path w="2352040" h="2561590">
                  <a:moveTo>
                    <a:pt x="466280" y="732155"/>
                  </a:moveTo>
                  <a:lnTo>
                    <a:pt x="382765" y="676529"/>
                  </a:lnTo>
                  <a:lnTo>
                    <a:pt x="371627" y="693204"/>
                  </a:lnTo>
                  <a:lnTo>
                    <a:pt x="455168" y="748855"/>
                  </a:lnTo>
                  <a:lnTo>
                    <a:pt x="466280" y="732155"/>
                  </a:lnTo>
                  <a:close/>
                </a:path>
                <a:path w="2352040" h="2561590">
                  <a:moveTo>
                    <a:pt x="488861" y="1873669"/>
                  </a:moveTo>
                  <a:lnTo>
                    <a:pt x="476935" y="1857514"/>
                  </a:lnTo>
                  <a:lnTo>
                    <a:pt x="396189" y="1917115"/>
                  </a:lnTo>
                  <a:lnTo>
                    <a:pt x="408089" y="1933244"/>
                  </a:lnTo>
                  <a:lnTo>
                    <a:pt x="488861" y="1873669"/>
                  </a:lnTo>
                  <a:close/>
                </a:path>
                <a:path w="2352040" h="2561590">
                  <a:moveTo>
                    <a:pt x="494423" y="693293"/>
                  </a:moveTo>
                  <a:lnTo>
                    <a:pt x="413664" y="633691"/>
                  </a:lnTo>
                  <a:lnTo>
                    <a:pt x="401764" y="649846"/>
                  </a:lnTo>
                  <a:lnTo>
                    <a:pt x="482485" y="709460"/>
                  </a:lnTo>
                  <a:lnTo>
                    <a:pt x="494423" y="693293"/>
                  </a:lnTo>
                  <a:close/>
                </a:path>
                <a:path w="2352040" h="2561590">
                  <a:moveTo>
                    <a:pt x="518515" y="1911400"/>
                  </a:moveTo>
                  <a:lnTo>
                    <a:pt x="505841" y="1895843"/>
                  </a:lnTo>
                  <a:lnTo>
                    <a:pt x="428015" y="1959216"/>
                  </a:lnTo>
                  <a:lnTo>
                    <a:pt x="440702" y="1974773"/>
                  </a:lnTo>
                  <a:lnTo>
                    <a:pt x="518515" y="1911400"/>
                  </a:lnTo>
                  <a:close/>
                </a:path>
                <a:path w="2352040" h="2561590">
                  <a:moveTo>
                    <a:pt x="524154" y="656361"/>
                  </a:moveTo>
                  <a:lnTo>
                    <a:pt x="447090" y="592061"/>
                  </a:lnTo>
                  <a:lnTo>
                    <a:pt x="434238" y="607466"/>
                  </a:lnTo>
                  <a:lnTo>
                    <a:pt x="511276" y="671804"/>
                  </a:lnTo>
                  <a:lnTo>
                    <a:pt x="524154" y="656361"/>
                  </a:lnTo>
                  <a:close/>
                </a:path>
                <a:path w="2352040" h="2561590">
                  <a:moveTo>
                    <a:pt x="549960" y="1947659"/>
                  </a:moveTo>
                  <a:lnTo>
                    <a:pt x="536575" y="1932711"/>
                  </a:lnTo>
                  <a:lnTo>
                    <a:pt x="461860" y="1999754"/>
                  </a:lnTo>
                  <a:lnTo>
                    <a:pt x="475297" y="2014677"/>
                  </a:lnTo>
                  <a:lnTo>
                    <a:pt x="549960" y="1947659"/>
                  </a:lnTo>
                  <a:close/>
                </a:path>
                <a:path w="2352040" h="2561590">
                  <a:moveTo>
                    <a:pt x="555942" y="620395"/>
                  </a:moveTo>
                  <a:lnTo>
                    <a:pt x="482053" y="552500"/>
                  </a:lnTo>
                  <a:lnTo>
                    <a:pt x="468477" y="567270"/>
                  </a:lnTo>
                  <a:lnTo>
                    <a:pt x="542353" y="635203"/>
                  </a:lnTo>
                  <a:lnTo>
                    <a:pt x="555942" y="620395"/>
                  </a:lnTo>
                  <a:close/>
                </a:path>
                <a:path w="2352040" h="2561590">
                  <a:moveTo>
                    <a:pt x="583171" y="1982330"/>
                  </a:moveTo>
                  <a:lnTo>
                    <a:pt x="569074" y="1968030"/>
                  </a:lnTo>
                  <a:lnTo>
                    <a:pt x="497662" y="2038540"/>
                  </a:lnTo>
                  <a:lnTo>
                    <a:pt x="511759" y="2052840"/>
                  </a:lnTo>
                  <a:lnTo>
                    <a:pt x="583171" y="1982330"/>
                  </a:lnTo>
                  <a:close/>
                </a:path>
                <a:path w="2352040" h="2561590">
                  <a:moveTo>
                    <a:pt x="589432" y="586016"/>
                  </a:moveTo>
                  <a:lnTo>
                    <a:pt x="518883" y="514680"/>
                  </a:lnTo>
                  <a:lnTo>
                    <a:pt x="504609" y="528789"/>
                  </a:lnTo>
                  <a:lnTo>
                    <a:pt x="575170" y="600151"/>
                  </a:lnTo>
                  <a:lnTo>
                    <a:pt x="589432" y="586016"/>
                  </a:lnTo>
                  <a:close/>
                </a:path>
                <a:path w="2352040" h="2561590">
                  <a:moveTo>
                    <a:pt x="618032" y="2015337"/>
                  </a:moveTo>
                  <a:lnTo>
                    <a:pt x="603224" y="2001748"/>
                  </a:lnTo>
                  <a:lnTo>
                    <a:pt x="535292" y="2075599"/>
                  </a:lnTo>
                  <a:lnTo>
                    <a:pt x="550049" y="2089188"/>
                  </a:lnTo>
                  <a:lnTo>
                    <a:pt x="618032" y="2015337"/>
                  </a:lnTo>
                  <a:close/>
                </a:path>
                <a:path w="2352040" h="2561590">
                  <a:moveTo>
                    <a:pt x="624586" y="553313"/>
                  </a:moveTo>
                  <a:lnTo>
                    <a:pt x="557479" y="478688"/>
                  </a:lnTo>
                  <a:lnTo>
                    <a:pt x="542582" y="492099"/>
                  </a:lnTo>
                  <a:lnTo>
                    <a:pt x="609663" y="566737"/>
                  </a:lnTo>
                  <a:lnTo>
                    <a:pt x="624586" y="553313"/>
                  </a:lnTo>
                  <a:close/>
                </a:path>
                <a:path w="2352040" h="2561590">
                  <a:moveTo>
                    <a:pt x="654405" y="2046630"/>
                  </a:moveTo>
                  <a:lnTo>
                    <a:pt x="639025" y="2033765"/>
                  </a:lnTo>
                  <a:lnTo>
                    <a:pt x="574649" y="2110752"/>
                  </a:lnTo>
                  <a:lnTo>
                    <a:pt x="590054" y="2123630"/>
                  </a:lnTo>
                  <a:lnTo>
                    <a:pt x="654405" y="2046630"/>
                  </a:lnTo>
                  <a:close/>
                </a:path>
                <a:path w="2352040" h="2561590">
                  <a:moveTo>
                    <a:pt x="661276" y="522363"/>
                  </a:moveTo>
                  <a:lnTo>
                    <a:pt x="597814" y="444627"/>
                  </a:lnTo>
                  <a:lnTo>
                    <a:pt x="582256" y="457301"/>
                  </a:lnTo>
                  <a:lnTo>
                    <a:pt x="645693" y="535063"/>
                  </a:lnTo>
                  <a:lnTo>
                    <a:pt x="661276" y="522363"/>
                  </a:lnTo>
                  <a:close/>
                </a:path>
                <a:path w="2352040" h="2561590">
                  <a:moveTo>
                    <a:pt x="692315" y="2076119"/>
                  </a:moveTo>
                  <a:lnTo>
                    <a:pt x="676300" y="2063991"/>
                  </a:lnTo>
                  <a:lnTo>
                    <a:pt x="615696" y="2143963"/>
                  </a:lnTo>
                  <a:lnTo>
                    <a:pt x="631685" y="2156079"/>
                  </a:lnTo>
                  <a:lnTo>
                    <a:pt x="692315" y="2076119"/>
                  </a:lnTo>
                  <a:close/>
                </a:path>
                <a:path w="2352040" h="2561590">
                  <a:moveTo>
                    <a:pt x="699414" y="493242"/>
                  </a:moveTo>
                  <a:lnTo>
                    <a:pt x="639749" y="412534"/>
                  </a:lnTo>
                  <a:lnTo>
                    <a:pt x="623620" y="424459"/>
                  </a:lnTo>
                  <a:lnTo>
                    <a:pt x="683285" y="505167"/>
                  </a:lnTo>
                  <a:lnTo>
                    <a:pt x="699414" y="493242"/>
                  </a:lnTo>
                  <a:close/>
                </a:path>
                <a:path w="2352040" h="2561590">
                  <a:moveTo>
                    <a:pt x="731596" y="2103678"/>
                  </a:moveTo>
                  <a:lnTo>
                    <a:pt x="715010" y="2092325"/>
                  </a:lnTo>
                  <a:lnTo>
                    <a:pt x="658304" y="2175129"/>
                  </a:lnTo>
                  <a:lnTo>
                    <a:pt x="674852" y="2186482"/>
                  </a:lnTo>
                  <a:lnTo>
                    <a:pt x="731596" y="2103678"/>
                  </a:lnTo>
                  <a:close/>
                </a:path>
                <a:path w="2352040" h="2561590">
                  <a:moveTo>
                    <a:pt x="738936" y="466013"/>
                  </a:moveTo>
                  <a:lnTo>
                    <a:pt x="683221" y="382536"/>
                  </a:lnTo>
                  <a:lnTo>
                    <a:pt x="666508" y="393700"/>
                  </a:lnTo>
                  <a:lnTo>
                    <a:pt x="722249" y="477164"/>
                  </a:lnTo>
                  <a:lnTo>
                    <a:pt x="738936" y="466013"/>
                  </a:lnTo>
                  <a:close/>
                </a:path>
                <a:path w="2352040" h="2561590">
                  <a:moveTo>
                    <a:pt x="772147" y="2129320"/>
                  </a:moveTo>
                  <a:lnTo>
                    <a:pt x="755065" y="2118779"/>
                  </a:lnTo>
                  <a:lnTo>
                    <a:pt x="702386" y="2204224"/>
                  </a:lnTo>
                  <a:lnTo>
                    <a:pt x="719493" y="2214740"/>
                  </a:lnTo>
                  <a:lnTo>
                    <a:pt x="772147" y="2129320"/>
                  </a:lnTo>
                  <a:close/>
                </a:path>
                <a:path w="2352040" h="2561590">
                  <a:moveTo>
                    <a:pt x="779729" y="440753"/>
                  </a:moveTo>
                  <a:lnTo>
                    <a:pt x="728091" y="354711"/>
                  </a:lnTo>
                  <a:lnTo>
                    <a:pt x="710857" y="365023"/>
                  </a:lnTo>
                  <a:lnTo>
                    <a:pt x="762520" y="451065"/>
                  </a:lnTo>
                  <a:lnTo>
                    <a:pt x="779729" y="440753"/>
                  </a:lnTo>
                  <a:close/>
                </a:path>
                <a:path w="2352040" h="2561590">
                  <a:moveTo>
                    <a:pt x="813917" y="2152904"/>
                  </a:moveTo>
                  <a:lnTo>
                    <a:pt x="796340" y="2143201"/>
                  </a:lnTo>
                  <a:lnTo>
                    <a:pt x="747852" y="2231085"/>
                  </a:lnTo>
                  <a:lnTo>
                    <a:pt x="765429" y="2240800"/>
                  </a:lnTo>
                  <a:lnTo>
                    <a:pt x="813917" y="2152904"/>
                  </a:lnTo>
                  <a:close/>
                </a:path>
                <a:path w="2352040" h="2561590">
                  <a:moveTo>
                    <a:pt x="821702" y="417537"/>
                  </a:moveTo>
                  <a:lnTo>
                    <a:pt x="774280" y="329082"/>
                  </a:lnTo>
                  <a:lnTo>
                    <a:pt x="756589" y="338569"/>
                  </a:lnTo>
                  <a:lnTo>
                    <a:pt x="804024" y="427024"/>
                  </a:lnTo>
                  <a:lnTo>
                    <a:pt x="821702" y="417537"/>
                  </a:lnTo>
                  <a:close/>
                </a:path>
                <a:path w="2352040" h="2561590">
                  <a:moveTo>
                    <a:pt x="856780" y="2174443"/>
                  </a:moveTo>
                  <a:lnTo>
                    <a:pt x="838746" y="2165591"/>
                  </a:lnTo>
                  <a:lnTo>
                    <a:pt x="794613" y="2255697"/>
                  </a:lnTo>
                  <a:lnTo>
                    <a:pt x="812634" y="2264549"/>
                  </a:lnTo>
                  <a:lnTo>
                    <a:pt x="856780" y="2174443"/>
                  </a:lnTo>
                  <a:close/>
                </a:path>
                <a:path w="2352040" h="2561590">
                  <a:moveTo>
                    <a:pt x="864755" y="396417"/>
                  </a:moveTo>
                  <a:lnTo>
                    <a:pt x="821702" y="305752"/>
                  </a:lnTo>
                  <a:lnTo>
                    <a:pt x="803567" y="314375"/>
                  </a:lnTo>
                  <a:lnTo>
                    <a:pt x="846632" y="405041"/>
                  </a:lnTo>
                  <a:lnTo>
                    <a:pt x="864755" y="396417"/>
                  </a:lnTo>
                  <a:close/>
                </a:path>
                <a:path w="2352040" h="2561590">
                  <a:moveTo>
                    <a:pt x="881824" y="2415565"/>
                  </a:moveTo>
                  <a:lnTo>
                    <a:pt x="836803" y="2398725"/>
                  </a:lnTo>
                  <a:lnTo>
                    <a:pt x="792518" y="2380081"/>
                  </a:lnTo>
                  <a:lnTo>
                    <a:pt x="749020" y="2359672"/>
                  </a:lnTo>
                  <a:lnTo>
                    <a:pt x="706361" y="2337536"/>
                  </a:lnTo>
                  <a:lnTo>
                    <a:pt x="664578" y="2313686"/>
                  </a:lnTo>
                  <a:lnTo>
                    <a:pt x="623747" y="2288146"/>
                  </a:lnTo>
                  <a:lnTo>
                    <a:pt x="583895" y="2260955"/>
                  </a:lnTo>
                  <a:lnTo>
                    <a:pt x="538607" y="2324595"/>
                  </a:lnTo>
                  <a:lnTo>
                    <a:pt x="581037" y="2353564"/>
                  </a:lnTo>
                  <a:lnTo>
                    <a:pt x="624535" y="2380754"/>
                  </a:lnTo>
                  <a:lnTo>
                    <a:pt x="669023" y="2406154"/>
                  </a:lnTo>
                  <a:lnTo>
                    <a:pt x="714463" y="2429738"/>
                  </a:lnTo>
                  <a:lnTo>
                    <a:pt x="760793" y="2451468"/>
                  </a:lnTo>
                  <a:lnTo>
                    <a:pt x="807974" y="2471318"/>
                  </a:lnTo>
                  <a:lnTo>
                    <a:pt x="855941" y="2489276"/>
                  </a:lnTo>
                  <a:lnTo>
                    <a:pt x="881824" y="2415565"/>
                  </a:lnTo>
                  <a:close/>
                </a:path>
                <a:path w="2352040" h="2561590">
                  <a:moveTo>
                    <a:pt x="900633" y="2193798"/>
                  </a:moveTo>
                  <a:lnTo>
                    <a:pt x="882192" y="2185835"/>
                  </a:lnTo>
                  <a:lnTo>
                    <a:pt x="842505" y="2278011"/>
                  </a:lnTo>
                  <a:lnTo>
                    <a:pt x="860945" y="2285974"/>
                  </a:lnTo>
                  <a:lnTo>
                    <a:pt x="900633" y="2193798"/>
                  </a:lnTo>
                  <a:close/>
                </a:path>
                <a:path w="2352040" h="2561590">
                  <a:moveTo>
                    <a:pt x="908786" y="377444"/>
                  </a:moveTo>
                  <a:lnTo>
                    <a:pt x="870242" y="284810"/>
                  </a:lnTo>
                  <a:lnTo>
                    <a:pt x="851674" y="292506"/>
                  </a:lnTo>
                  <a:lnTo>
                    <a:pt x="890270" y="385152"/>
                  </a:lnTo>
                  <a:lnTo>
                    <a:pt x="908786" y="377444"/>
                  </a:lnTo>
                  <a:close/>
                </a:path>
                <a:path w="2352040" h="2561590">
                  <a:moveTo>
                    <a:pt x="945388" y="2210955"/>
                  </a:moveTo>
                  <a:lnTo>
                    <a:pt x="926579" y="2203945"/>
                  </a:lnTo>
                  <a:lnTo>
                    <a:pt x="891489" y="2297963"/>
                  </a:lnTo>
                  <a:lnTo>
                    <a:pt x="910285" y="2304973"/>
                  </a:lnTo>
                  <a:lnTo>
                    <a:pt x="945388" y="2210955"/>
                  </a:lnTo>
                  <a:close/>
                </a:path>
                <a:path w="2352040" h="2561590">
                  <a:moveTo>
                    <a:pt x="953668" y="360692"/>
                  </a:moveTo>
                  <a:lnTo>
                    <a:pt x="919746" y="266268"/>
                  </a:lnTo>
                  <a:lnTo>
                    <a:pt x="900836" y="273050"/>
                  </a:lnTo>
                  <a:lnTo>
                    <a:pt x="934783" y="367499"/>
                  </a:lnTo>
                  <a:lnTo>
                    <a:pt x="953668" y="360692"/>
                  </a:lnTo>
                  <a:close/>
                </a:path>
                <a:path w="2352040" h="2561590">
                  <a:moveTo>
                    <a:pt x="990942" y="2225878"/>
                  </a:moveTo>
                  <a:lnTo>
                    <a:pt x="971816" y="2219807"/>
                  </a:lnTo>
                  <a:lnTo>
                    <a:pt x="941374" y="2315451"/>
                  </a:lnTo>
                  <a:lnTo>
                    <a:pt x="960513" y="2321547"/>
                  </a:lnTo>
                  <a:lnTo>
                    <a:pt x="990942" y="2225878"/>
                  </a:lnTo>
                  <a:close/>
                </a:path>
                <a:path w="2352040" h="2561590">
                  <a:moveTo>
                    <a:pt x="999337" y="346163"/>
                  </a:moveTo>
                  <a:lnTo>
                    <a:pt x="970114" y="250151"/>
                  </a:lnTo>
                  <a:lnTo>
                    <a:pt x="950887" y="256019"/>
                  </a:lnTo>
                  <a:lnTo>
                    <a:pt x="980160" y="352005"/>
                  </a:lnTo>
                  <a:lnTo>
                    <a:pt x="999337" y="346163"/>
                  </a:lnTo>
                  <a:close/>
                </a:path>
                <a:path w="2352040" h="2561590">
                  <a:moveTo>
                    <a:pt x="1037132" y="2238552"/>
                  </a:moveTo>
                  <a:lnTo>
                    <a:pt x="1017727" y="2233422"/>
                  </a:lnTo>
                  <a:lnTo>
                    <a:pt x="992085" y="2330462"/>
                  </a:lnTo>
                  <a:lnTo>
                    <a:pt x="1011491" y="2335593"/>
                  </a:lnTo>
                  <a:lnTo>
                    <a:pt x="1037132" y="2238552"/>
                  </a:lnTo>
                  <a:close/>
                </a:path>
                <a:path w="2352040" h="2561590">
                  <a:moveTo>
                    <a:pt x="1045641" y="333921"/>
                  </a:moveTo>
                  <a:lnTo>
                    <a:pt x="1021232" y="236588"/>
                  </a:lnTo>
                  <a:lnTo>
                    <a:pt x="1001750" y="241477"/>
                  </a:lnTo>
                  <a:lnTo>
                    <a:pt x="1026185" y="338823"/>
                  </a:lnTo>
                  <a:lnTo>
                    <a:pt x="1045641" y="333921"/>
                  </a:lnTo>
                  <a:close/>
                </a:path>
                <a:path w="2352040" h="2561590">
                  <a:moveTo>
                    <a:pt x="1083894" y="2248916"/>
                  </a:moveTo>
                  <a:lnTo>
                    <a:pt x="1064260" y="2244775"/>
                  </a:lnTo>
                  <a:lnTo>
                    <a:pt x="1043508" y="2342946"/>
                  </a:lnTo>
                  <a:lnTo>
                    <a:pt x="1063142" y="2347099"/>
                  </a:lnTo>
                  <a:lnTo>
                    <a:pt x="1083894" y="2248916"/>
                  </a:lnTo>
                  <a:close/>
                </a:path>
                <a:path w="2352040" h="2561590">
                  <a:moveTo>
                    <a:pt x="1092492" y="324002"/>
                  </a:moveTo>
                  <a:lnTo>
                    <a:pt x="1072984" y="225539"/>
                  </a:lnTo>
                  <a:lnTo>
                    <a:pt x="1053299" y="229463"/>
                  </a:lnTo>
                  <a:lnTo>
                    <a:pt x="1072794" y="327888"/>
                  </a:lnTo>
                  <a:lnTo>
                    <a:pt x="1092492" y="324002"/>
                  </a:lnTo>
                  <a:close/>
                </a:path>
                <a:path w="2352040" h="2561590">
                  <a:moveTo>
                    <a:pt x="1131087" y="2256955"/>
                  </a:moveTo>
                  <a:lnTo>
                    <a:pt x="1111262" y="2253792"/>
                  </a:lnTo>
                  <a:lnTo>
                    <a:pt x="1095463" y="2352916"/>
                  </a:lnTo>
                  <a:lnTo>
                    <a:pt x="1115288" y="2356053"/>
                  </a:lnTo>
                  <a:lnTo>
                    <a:pt x="1131087" y="2256955"/>
                  </a:lnTo>
                  <a:close/>
                </a:path>
                <a:path w="2352040" h="2561590">
                  <a:moveTo>
                    <a:pt x="1139774" y="316369"/>
                  </a:moveTo>
                  <a:lnTo>
                    <a:pt x="1125220" y="217081"/>
                  </a:lnTo>
                  <a:lnTo>
                    <a:pt x="1105369" y="219976"/>
                  </a:lnTo>
                  <a:lnTo>
                    <a:pt x="1119898" y="319303"/>
                  </a:lnTo>
                  <a:lnTo>
                    <a:pt x="1139774" y="316369"/>
                  </a:lnTo>
                  <a:close/>
                </a:path>
                <a:path w="2352040" h="2561590">
                  <a:moveTo>
                    <a:pt x="1178623" y="2262657"/>
                  </a:moveTo>
                  <a:lnTo>
                    <a:pt x="1158659" y="2260511"/>
                  </a:lnTo>
                  <a:lnTo>
                    <a:pt x="1147889" y="2360282"/>
                  </a:lnTo>
                  <a:lnTo>
                    <a:pt x="1167828" y="2362454"/>
                  </a:lnTo>
                  <a:lnTo>
                    <a:pt x="1178623" y="2262657"/>
                  </a:lnTo>
                  <a:close/>
                </a:path>
                <a:path w="2352040" h="2561590">
                  <a:moveTo>
                    <a:pt x="1187323" y="311099"/>
                  </a:moveTo>
                  <a:lnTo>
                    <a:pt x="1177823" y="211188"/>
                  </a:lnTo>
                  <a:lnTo>
                    <a:pt x="1157808" y="213080"/>
                  </a:lnTo>
                  <a:lnTo>
                    <a:pt x="1167358" y="312978"/>
                  </a:lnTo>
                  <a:lnTo>
                    <a:pt x="1187323" y="311099"/>
                  </a:lnTo>
                  <a:close/>
                </a:path>
                <a:path w="2352040" h="2561590">
                  <a:moveTo>
                    <a:pt x="1226337" y="2266048"/>
                  </a:moveTo>
                  <a:lnTo>
                    <a:pt x="1206322" y="2264905"/>
                  </a:lnTo>
                  <a:lnTo>
                    <a:pt x="1200594" y="2365095"/>
                  </a:lnTo>
                  <a:lnTo>
                    <a:pt x="1220647" y="2366264"/>
                  </a:lnTo>
                  <a:lnTo>
                    <a:pt x="1226337" y="2266048"/>
                  </a:lnTo>
                  <a:close/>
                </a:path>
                <a:path w="2352040" h="2561590">
                  <a:moveTo>
                    <a:pt x="1235087" y="308114"/>
                  </a:moveTo>
                  <a:lnTo>
                    <a:pt x="1230668" y="207848"/>
                  </a:lnTo>
                  <a:lnTo>
                    <a:pt x="1210576" y="208737"/>
                  </a:lnTo>
                  <a:lnTo>
                    <a:pt x="1215034" y="309003"/>
                  </a:lnTo>
                  <a:lnTo>
                    <a:pt x="1235087" y="308114"/>
                  </a:lnTo>
                  <a:close/>
                </a:path>
                <a:path w="2352040" h="2561590">
                  <a:moveTo>
                    <a:pt x="1283589" y="207111"/>
                  </a:moveTo>
                  <a:lnTo>
                    <a:pt x="1263510" y="206971"/>
                  </a:lnTo>
                  <a:lnTo>
                    <a:pt x="1262875" y="307314"/>
                  </a:lnTo>
                  <a:lnTo>
                    <a:pt x="1282954" y="307454"/>
                  </a:lnTo>
                  <a:lnTo>
                    <a:pt x="1283589" y="207111"/>
                  </a:lnTo>
                  <a:close/>
                </a:path>
                <a:path w="2352040" h="2561590">
                  <a:moveTo>
                    <a:pt x="1335849" y="208737"/>
                  </a:moveTo>
                  <a:lnTo>
                    <a:pt x="1315796" y="207848"/>
                  </a:lnTo>
                  <a:lnTo>
                    <a:pt x="1311351" y="308114"/>
                  </a:lnTo>
                  <a:lnTo>
                    <a:pt x="1331404" y="309003"/>
                  </a:lnTo>
                  <a:lnTo>
                    <a:pt x="1335849" y="208737"/>
                  </a:lnTo>
                  <a:close/>
                </a:path>
                <a:path w="2352040" h="2561590">
                  <a:moveTo>
                    <a:pt x="1388605" y="213080"/>
                  </a:moveTo>
                  <a:lnTo>
                    <a:pt x="1368640" y="211188"/>
                  </a:lnTo>
                  <a:lnTo>
                    <a:pt x="1359128" y="311099"/>
                  </a:lnTo>
                  <a:lnTo>
                    <a:pt x="1379093" y="312978"/>
                  </a:lnTo>
                  <a:lnTo>
                    <a:pt x="1388605" y="213080"/>
                  </a:lnTo>
                  <a:close/>
                </a:path>
                <a:path w="2352040" h="2561590">
                  <a:moveTo>
                    <a:pt x="1441094" y="219976"/>
                  </a:moveTo>
                  <a:lnTo>
                    <a:pt x="1421231" y="217081"/>
                  </a:lnTo>
                  <a:lnTo>
                    <a:pt x="1406690" y="316369"/>
                  </a:lnTo>
                  <a:lnTo>
                    <a:pt x="1426540" y="319303"/>
                  </a:lnTo>
                  <a:lnTo>
                    <a:pt x="1441094" y="219976"/>
                  </a:lnTo>
                  <a:close/>
                </a:path>
                <a:path w="2352040" h="2561590">
                  <a:moveTo>
                    <a:pt x="1447838" y="2550604"/>
                  </a:moveTo>
                  <a:lnTo>
                    <a:pt x="1439075" y="2483269"/>
                  </a:lnTo>
                  <a:lnTo>
                    <a:pt x="1437754" y="2473121"/>
                  </a:lnTo>
                  <a:lnTo>
                    <a:pt x="1398803" y="2477541"/>
                  </a:lnTo>
                  <a:lnTo>
                    <a:pt x="1359547" y="2480716"/>
                  </a:lnTo>
                  <a:lnTo>
                    <a:pt x="1320126" y="2482634"/>
                  </a:lnTo>
                  <a:lnTo>
                    <a:pt x="1280693" y="2483269"/>
                  </a:lnTo>
                  <a:lnTo>
                    <a:pt x="1241272" y="2482634"/>
                  </a:lnTo>
                  <a:lnTo>
                    <a:pt x="1201864" y="2480716"/>
                  </a:lnTo>
                  <a:lnTo>
                    <a:pt x="1162621" y="2477541"/>
                  </a:lnTo>
                  <a:lnTo>
                    <a:pt x="1123670" y="2473121"/>
                  </a:lnTo>
                  <a:lnTo>
                    <a:pt x="1113536" y="2550604"/>
                  </a:lnTo>
                  <a:lnTo>
                    <a:pt x="1155026" y="2555316"/>
                  </a:lnTo>
                  <a:lnTo>
                    <a:pt x="1196809" y="2558694"/>
                  </a:lnTo>
                  <a:lnTo>
                    <a:pt x="1238745" y="2560726"/>
                  </a:lnTo>
                  <a:lnTo>
                    <a:pt x="1280693" y="2561399"/>
                  </a:lnTo>
                  <a:lnTo>
                    <a:pt x="1322654" y="2560726"/>
                  </a:lnTo>
                  <a:lnTo>
                    <a:pt x="1364602" y="2558694"/>
                  </a:lnTo>
                  <a:lnTo>
                    <a:pt x="1406385" y="2555316"/>
                  </a:lnTo>
                  <a:lnTo>
                    <a:pt x="1447838" y="2550604"/>
                  </a:lnTo>
                  <a:close/>
                </a:path>
                <a:path w="2352040" h="2561590">
                  <a:moveTo>
                    <a:pt x="1447838" y="10807"/>
                  </a:moveTo>
                  <a:lnTo>
                    <a:pt x="1406385" y="6083"/>
                  </a:lnTo>
                  <a:lnTo>
                    <a:pt x="1364602" y="2705"/>
                  </a:lnTo>
                  <a:lnTo>
                    <a:pt x="1322654" y="673"/>
                  </a:lnTo>
                  <a:lnTo>
                    <a:pt x="1280693" y="0"/>
                  </a:lnTo>
                  <a:lnTo>
                    <a:pt x="1238745" y="673"/>
                  </a:lnTo>
                  <a:lnTo>
                    <a:pt x="1196809" y="2705"/>
                  </a:lnTo>
                  <a:lnTo>
                    <a:pt x="1155026" y="6083"/>
                  </a:lnTo>
                  <a:lnTo>
                    <a:pt x="1113536" y="10807"/>
                  </a:lnTo>
                  <a:lnTo>
                    <a:pt x="1123670" y="88277"/>
                  </a:lnTo>
                  <a:lnTo>
                    <a:pt x="1162621" y="83858"/>
                  </a:lnTo>
                  <a:lnTo>
                    <a:pt x="1201864" y="80683"/>
                  </a:lnTo>
                  <a:lnTo>
                    <a:pt x="1241272" y="78765"/>
                  </a:lnTo>
                  <a:lnTo>
                    <a:pt x="1280693" y="78130"/>
                  </a:lnTo>
                  <a:lnTo>
                    <a:pt x="1320126" y="78765"/>
                  </a:lnTo>
                  <a:lnTo>
                    <a:pt x="1359535" y="80683"/>
                  </a:lnTo>
                  <a:lnTo>
                    <a:pt x="1398790" y="83858"/>
                  </a:lnTo>
                  <a:lnTo>
                    <a:pt x="1437754" y="88277"/>
                  </a:lnTo>
                  <a:lnTo>
                    <a:pt x="1439075" y="78130"/>
                  </a:lnTo>
                  <a:lnTo>
                    <a:pt x="1447838" y="10807"/>
                  </a:lnTo>
                  <a:close/>
                </a:path>
                <a:path w="2352040" h="2561590">
                  <a:moveTo>
                    <a:pt x="1493164" y="229463"/>
                  </a:moveTo>
                  <a:lnTo>
                    <a:pt x="1473466" y="225539"/>
                  </a:lnTo>
                  <a:lnTo>
                    <a:pt x="1453946" y="324002"/>
                  </a:lnTo>
                  <a:lnTo>
                    <a:pt x="1473631" y="327888"/>
                  </a:lnTo>
                  <a:lnTo>
                    <a:pt x="1493164" y="229463"/>
                  </a:lnTo>
                  <a:close/>
                </a:path>
                <a:path w="2352040" h="2561590">
                  <a:moveTo>
                    <a:pt x="1544688" y="241477"/>
                  </a:moveTo>
                  <a:lnTo>
                    <a:pt x="1525231" y="236588"/>
                  </a:lnTo>
                  <a:lnTo>
                    <a:pt x="1500797" y="333921"/>
                  </a:lnTo>
                  <a:lnTo>
                    <a:pt x="1520278" y="338823"/>
                  </a:lnTo>
                  <a:lnTo>
                    <a:pt x="1544688" y="241477"/>
                  </a:lnTo>
                  <a:close/>
                </a:path>
                <a:path w="2352040" h="2561590">
                  <a:moveTo>
                    <a:pt x="1595526" y="256019"/>
                  </a:moveTo>
                  <a:lnTo>
                    <a:pt x="1576349" y="250151"/>
                  </a:lnTo>
                  <a:lnTo>
                    <a:pt x="1547075" y="346163"/>
                  </a:lnTo>
                  <a:lnTo>
                    <a:pt x="1566303" y="352005"/>
                  </a:lnTo>
                  <a:lnTo>
                    <a:pt x="1595526" y="256019"/>
                  </a:lnTo>
                  <a:close/>
                </a:path>
                <a:path w="2352040" h="2561590">
                  <a:moveTo>
                    <a:pt x="1645602" y="273050"/>
                  </a:moveTo>
                  <a:lnTo>
                    <a:pt x="1626717" y="266268"/>
                  </a:lnTo>
                  <a:lnTo>
                    <a:pt x="1592757" y="360692"/>
                  </a:lnTo>
                  <a:lnTo>
                    <a:pt x="1611668" y="367499"/>
                  </a:lnTo>
                  <a:lnTo>
                    <a:pt x="1645602" y="273050"/>
                  </a:lnTo>
                  <a:close/>
                </a:path>
                <a:path w="2352040" h="2561590">
                  <a:moveTo>
                    <a:pt x="1694738" y="292506"/>
                  </a:moveTo>
                  <a:lnTo>
                    <a:pt x="1676222" y="284810"/>
                  </a:lnTo>
                  <a:lnTo>
                    <a:pt x="1637677" y="377444"/>
                  </a:lnTo>
                  <a:lnTo>
                    <a:pt x="1656194" y="385152"/>
                  </a:lnTo>
                  <a:lnTo>
                    <a:pt x="1694738" y="292506"/>
                  </a:lnTo>
                  <a:close/>
                </a:path>
                <a:path w="2352040" h="2561590">
                  <a:moveTo>
                    <a:pt x="1742859" y="314375"/>
                  </a:moveTo>
                  <a:lnTo>
                    <a:pt x="1724723" y="305752"/>
                  </a:lnTo>
                  <a:lnTo>
                    <a:pt x="1681695" y="396417"/>
                  </a:lnTo>
                  <a:lnTo>
                    <a:pt x="1699831" y="405041"/>
                  </a:lnTo>
                  <a:lnTo>
                    <a:pt x="1742859" y="314375"/>
                  </a:lnTo>
                  <a:close/>
                </a:path>
                <a:path w="2352040" h="2561590">
                  <a:moveTo>
                    <a:pt x="1789836" y="338569"/>
                  </a:moveTo>
                  <a:lnTo>
                    <a:pt x="1772145" y="329082"/>
                  </a:lnTo>
                  <a:lnTo>
                    <a:pt x="1724748" y="417537"/>
                  </a:lnTo>
                  <a:lnTo>
                    <a:pt x="1742440" y="427024"/>
                  </a:lnTo>
                  <a:lnTo>
                    <a:pt x="1789836" y="338569"/>
                  </a:lnTo>
                  <a:close/>
                </a:path>
                <a:path w="2352040" h="2561590">
                  <a:moveTo>
                    <a:pt x="1798599" y="2231085"/>
                  </a:moveTo>
                  <a:lnTo>
                    <a:pt x="1750123" y="2143201"/>
                  </a:lnTo>
                  <a:lnTo>
                    <a:pt x="1732534" y="2152904"/>
                  </a:lnTo>
                  <a:lnTo>
                    <a:pt x="1780984" y="2240800"/>
                  </a:lnTo>
                  <a:lnTo>
                    <a:pt x="1798599" y="2231085"/>
                  </a:lnTo>
                  <a:close/>
                </a:path>
                <a:path w="2352040" h="2561590">
                  <a:moveTo>
                    <a:pt x="1835556" y="365023"/>
                  </a:moveTo>
                  <a:lnTo>
                    <a:pt x="1818347" y="354711"/>
                  </a:lnTo>
                  <a:lnTo>
                    <a:pt x="1766735" y="440753"/>
                  </a:lnTo>
                  <a:lnTo>
                    <a:pt x="1783943" y="451065"/>
                  </a:lnTo>
                  <a:lnTo>
                    <a:pt x="1835556" y="365023"/>
                  </a:lnTo>
                  <a:close/>
                </a:path>
                <a:path w="2352040" h="2561590">
                  <a:moveTo>
                    <a:pt x="1844040" y="2204224"/>
                  </a:moveTo>
                  <a:lnTo>
                    <a:pt x="1791398" y="2118779"/>
                  </a:lnTo>
                  <a:lnTo>
                    <a:pt x="1774291" y="2129320"/>
                  </a:lnTo>
                  <a:lnTo>
                    <a:pt x="1826971" y="2214740"/>
                  </a:lnTo>
                  <a:lnTo>
                    <a:pt x="1844040" y="2204224"/>
                  </a:lnTo>
                  <a:close/>
                </a:path>
                <a:path w="2352040" h="2561590">
                  <a:moveTo>
                    <a:pt x="1879917" y="393700"/>
                  </a:moveTo>
                  <a:lnTo>
                    <a:pt x="1863229" y="382536"/>
                  </a:lnTo>
                  <a:lnTo>
                    <a:pt x="1807527" y="466013"/>
                  </a:lnTo>
                  <a:lnTo>
                    <a:pt x="1824215" y="477164"/>
                  </a:lnTo>
                  <a:lnTo>
                    <a:pt x="1879917" y="393700"/>
                  </a:lnTo>
                  <a:close/>
                </a:path>
                <a:path w="2352040" h="2561590">
                  <a:moveTo>
                    <a:pt x="1888159" y="2175129"/>
                  </a:moveTo>
                  <a:lnTo>
                    <a:pt x="1831416" y="2092325"/>
                  </a:lnTo>
                  <a:lnTo>
                    <a:pt x="1814868" y="2103678"/>
                  </a:lnTo>
                  <a:lnTo>
                    <a:pt x="1871573" y="2186482"/>
                  </a:lnTo>
                  <a:lnTo>
                    <a:pt x="1888159" y="2175129"/>
                  </a:lnTo>
                  <a:close/>
                </a:path>
                <a:path w="2352040" h="2561590">
                  <a:moveTo>
                    <a:pt x="1922843" y="424459"/>
                  </a:moveTo>
                  <a:lnTo>
                    <a:pt x="1906676" y="412534"/>
                  </a:lnTo>
                  <a:lnTo>
                    <a:pt x="1847049" y="493242"/>
                  </a:lnTo>
                  <a:lnTo>
                    <a:pt x="1863178" y="505167"/>
                  </a:lnTo>
                  <a:lnTo>
                    <a:pt x="1922843" y="424459"/>
                  </a:lnTo>
                  <a:close/>
                </a:path>
                <a:path w="2352040" h="2561590">
                  <a:moveTo>
                    <a:pt x="1930768" y="2143963"/>
                  </a:moveTo>
                  <a:lnTo>
                    <a:pt x="1870125" y="2063991"/>
                  </a:lnTo>
                  <a:lnTo>
                    <a:pt x="1854149" y="2076119"/>
                  </a:lnTo>
                  <a:lnTo>
                    <a:pt x="1914766" y="2156079"/>
                  </a:lnTo>
                  <a:lnTo>
                    <a:pt x="1930768" y="2143963"/>
                  </a:lnTo>
                  <a:close/>
                </a:path>
                <a:path w="2352040" h="2561590">
                  <a:moveTo>
                    <a:pt x="1964194" y="457301"/>
                  </a:moveTo>
                  <a:lnTo>
                    <a:pt x="1948624" y="444627"/>
                  </a:lnTo>
                  <a:lnTo>
                    <a:pt x="1885175" y="522363"/>
                  </a:lnTo>
                  <a:lnTo>
                    <a:pt x="1900720" y="535063"/>
                  </a:lnTo>
                  <a:lnTo>
                    <a:pt x="1964194" y="457301"/>
                  </a:lnTo>
                  <a:close/>
                </a:path>
                <a:path w="2352040" h="2561590">
                  <a:moveTo>
                    <a:pt x="1971789" y="2110752"/>
                  </a:moveTo>
                  <a:lnTo>
                    <a:pt x="1907438" y="2033765"/>
                  </a:lnTo>
                  <a:lnTo>
                    <a:pt x="1892020" y="2046630"/>
                  </a:lnTo>
                  <a:lnTo>
                    <a:pt x="1956409" y="2123630"/>
                  </a:lnTo>
                  <a:lnTo>
                    <a:pt x="1971789" y="2110752"/>
                  </a:lnTo>
                  <a:close/>
                </a:path>
                <a:path w="2352040" h="2561590">
                  <a:moveTo>
                    <a:pt x="2003882" y="492099"/>
                  </a:moveTo>
                  <a:lnTo>
                    <a:pt x="1988959" y="478688"/>
                  </a:lnTo>
                  <a:lnTo>
                    <a:pt x="1921865" y="553313"/>
                  </a:lnTo>
                  <a:lnTo>
                    <a:pt x="1936800" y="566737"/>
                  </a:lnTo>
                  <a:lnTo>
                    <a:pt x="2003882" y="492099"/>
                  </a:lnTo>
                  <a:close/>
                </a:path>
                <a:path w="2352040" h="2561590">
                  <a:moveTo>
                    <a:pt x="2011172" y="2075599"/>
                  </a:moveTo>
                  <a:lnTo>
                    <a:pt x="1943188" y="2001748"/>
                  </a:lnTo>
                  <a:lnTo>
                    <a:pt x="1928431" y="2015337"/>
                  </a:lnTo>
                  <a:lnTo>
                    <a:pt x="1996401" y="2089188"/>
                  </a:lnTo>
                  <a:lnTo>
                    <a:pt x="2011172" y="2075599"/>
                  </a:lnTo>
                  <a:close/>
                </a:path>
                <a:path w="2352040" h="2561590">
                  <a:moveTo>
                    <a:pt x="2041842" y="528789"/>
                  </a:moveTo>
                  <a:lnTo>
                    <a:pt x="2027580" y="514680"/>
                  </a:lnTo>
                  <a:lnTo>
                    <a:pt x="1956993" y="586016"/>
                  </a:lnTo>
                  <a:lnTo>
                    <a:pt x="1971294" y="600151"/>
                  </a:lnTo>
                  <a:lnTo>
                    <a:pt x="2041842" y="528789"/>
                  </a:lnTo>
                  <a:close/>
                </a:path>
                <a:path w="2352040" h="2561590">
                  <a:moveTo>
                    <a:pt x="2048802" y="2038540"/>
                  </a:moveTo>
                  <a:lnTo>
                    <a:pt x="1977377" y="1968030"/>
                  </a:lnTo>
                  <a:lnTo>
                    <a:pt x="1963267" y="1982330"/>
                  </a:lnTo>
                  <a:lnTo>
                    <a:pt x="2034705" y="2052840"/>
                  </a:lnTo>
                  <a:lnTo>
                    <a:pt x="2048802" y="2038540"/>
                  </a:lnTo>
                  <a:close/>
                </a:path>
                <a:path w="2352040" h="2561590">
                  <a:moveTo>
                    <a:pt x="2077974" y="567270"/>
                  </a:moveTo>
                  <a:lnTo>
                    <a:pt x="2064410" y="552500"/>
                  </a:lnTo>
                  <a:lnTo>
                    <a:pt x="1990496" y="620395"/>
                  </a:lnTo>
                  <a:lnTo>
                    <a:pt x="2004085" y="635203"/>
                  </a:lnTo>
                  <a:lnTo>
                    <a:pt x="2077974" y="567270"/>
                  </a:lnTo>
                  <a:close/>
                </a:path>
                <a:path w="2352040" h="2561590">
                  <a:moveTo>
                    <a:pt x="2084565" y="1999754"/>
                  </a:moveTo>
                  <a:lnTo>
                    <a:pt x="2009863" y="1932711"/>
                  </a:lnTo>
                  <a:lnTo>
                    <a:pt x="1996452" y="1947659"/>
                  </a:lnTo>
                  <a:lnTo>
                    <a:pt x="2071166" y="2014677"/>
                  </a:lnTo>
                  <a:lnTo>
                    <a:pt x="2084565" y="1999754"/>
                  </a:lnTo>
                  <a:close/>
                </a:path>
                <a:path w="2352040" h="2561590">
                  <a:moveTo>
                    <a:pt x="2112213" y="607466"/>
                  </a:moveTo>
                  <a:lnTo>
                    <a:pt x="2099335" y="592061"/>
                  </a:lnTo>
                  <a:lnTo>
                    <a:pt x="2022284" y="656361"/>
                  </a:lnTo>
                  <a:lnTo>
                    <a:pt x="2035149" y="671804"/>
                  </a:lnTo>
                  <a:lnTo>
                    <a:pt x="2112213" y="607466"/>
                  </a:lnTo>
                  <a:close/>
                </a:path>
                <a:path w="2352040" h="2561590">
                  <a:moveTo>
                    <a:pt x="2118410" y="1959216"/>
                  </a:moveTo>
                  <a:lnTo>
                    <a:pt x="2040623" y="1895843"/>
                  </a:lnTo>
                  <a:lnTo>
                    <a:pt x="2027948" y="1911400"/>
                  </a:lnTo>
                  <a:lnTo>
                    <a:pt x="2105736" y="1974773"/>
                  </a:lnTo>
                  <a:lnTo>
                    <a:pt x="2118410" y="1959216"/>
                  </a:lnTo>
                  <a:close/>
                </a:path>
                <a:path w="2352040" h="2561590">
                  <a:moveTo>
                    <a:pt x="2144699" y="649846"/>
                  </a:moveTo>
                  <a:lnTo>
                    <a:pt x="2132761" y="633691"/>
                  </a:lnTo>
                  <a:lnTo>
                    <a:pt x="2052027" y="693293"/>
                  </a:lnTo>
                  <a:lnTo>
                    <a:pt x="2063927" y="709460"/>
                  </a:lnTo>
                  <a:lnTo>
                    <a:pt x="2144699" y="649846"/>
                  </a:lnTo>
                  <a:close/>
                </a:path>
                <a:path w="2352040" h="2561590">
                  <a:moveTo>
                    <a:pt x="2150262" y="1917115"/>
                  </a:moveTo>
                  <a:lnTo>
                    <a:pt x="2069515" y="1857514"/>
                  </a:lnTo>
                  <a:lnTo>
                    <a:pt x="2057590" y="1873669"/>
                  </a:lnTo>
                  <a:lnTo>
                    <a:pt x="2138324" y="1933244"/>
                  </a:lnTo>
                  <a:lnTo>
                    <a:pt x="2150262" y="1917115"/>
                  </a:lnTo>
                  <a:close/>
                </a:path>
                <a:path w="2352040" h="2561590">
                  <a:moveTo>
                    <a:pt x="2174811" y="693204"/>
                  </a:moveTo>
                  <a:lnTo>
                    <a:pt x="2163699" y="676529"/>
                  </a:lnTo>
                  <a:lnTo>
                    <a:pt x="2080171" y="732155"/>
                  </a:lnTo>
                  <a:lnTo>
                    <a:pt x="2091296" y="748855"/>
                  </a:lnTo>
                  <a:lnTo>
                    <a:pt x="2174811" y="693204"/>
                  </a:lnTo>
                  <a:close/>
                </a:path>
                <a:path w="2352040" h="2561590">
                  <a:moveTo>
                    <a:pt x="2180018" y="1873465"/>
                  </a:moveTo>
                  <a:lnTo>
                    <a:pt x="2096503" y="1817827"/>
                  </a:lnTo>
                  <a:lnTo>
                    <a:pt x="2085378" y="1834527"/>
                  </a:lnTo>
                  <a:lnTo>
                    <a:pt x="2168893" y="1890191"/>
                  </a:lnTo>
                  <a:lnTo>
                    <a:pt x="2180018" y="1873465"/>
                  </a:lnTo>
                  <a:close/>
                </a:path>
                <a:path w="2352040" h="2561590">
                  <a:moveTo>
                    <a:pt x="2202802" y="738022"/>
                  </a:moveTo>
                  <a:lnTo>
                    <a:pt x="2192490" y="720801"/>
                  </a:lnTo>
                  <a:lnTo>
                    <a:pt x="2106371" y="772350"/>
                  </a:lnTo>
                  <a:lnTo>
                    <a:pt x="2116696" y="789584"/>
                  </a:lnTo>
                  <a:lnTo>
                    <a:pt x="2202802" y="738022"/>
                  </a:lnTo>
                  <a:close/>
                </a:path>
                <a:path w="2352040" h="2561590">
                  <a:moveTo>
                    <a:pt x="2207615" y="1828457"/>
                  </a:moveTo>
                  <a:lnTo>
                    <a:pt x="2121509" y="1776882"/>
                  </a:lnTo>
                  <a:lnTo>
                    <a:pt x="2111210" y="1794103"/>
                  </a:lnTo>
                  <a:lnTo>
                    <a:pt x="2197290" y="1845665"/>
                  </a:lnTo>
                  <a:lnTo>
                    <a:pt x="2207615" y="1828457"/>
                  </a:lnTo>
                  <a:close/>
                </a:path>
                <a:path w="2352040" h="2561590">
                  <a:moveTo>
                    <a:pt x="2228558" y="784136"/>
                  </a:moveTo>
                  <a:lnTo>
                    <a:pt x="2219096" y="766419"/>
                  </a:lnTo>
                  <a:lnTo>
                    <a:pt x="2130602" y="813752"/>
                  </a:lnTo>
                  <a:lnTo>
                    <a:pt x="2140051" y="831469"/>
                  </a:lnTo>
                  <a:lnTo>
                    <a:pt x="2228558" y="784136"/>
                  </a:lnTo>
                  <a:close/>
                </a:path>
                <a:path w="2352040" h="2561590">
                  <a:moveTo>
                    <a:pt x="2232977" y="1782114"/>
                  </a:moveTo>
                  <a:lnTo>
                    <a:pt x="2144471" y="1734781"/>
                  </a:lnTo>
                  <a:lnTo>
                    <a:pt x="2135022" y="1752460"/>
                  </a:lnTo>
                  <a:lnTo>
                    <a:pt x="2223516" y="1799805"/>
                  </a:lnTo>
                  <a:lnTo>
                    <a:pt x="2232977" y="1782114"/>
                  </a:lnTo>
                  <a:close/>
                </a:path>
                <a:path w="2352040" h="2561590">
                  <a:moveTo>
                    <a:pt x="2252027" y="831469"/>
                  </a:moveTo>
                  <a:lnTo>
                    <a:pt x="2243429" y="813333"/>
                  </a:lnTo>
                  <a:lnTo>
                    <a:pt x="2152739" y="856310"/>
                  </a:lnTo>
                  <a:lnTo>
                    <a:pt x="2161336" y="874433"/>
                  </a:lnTo>
                  <a:lnTo>
                    <a:pt x="2252027" y="831469"/>
                  </a:lnTo>
                  <a:close/>
                </a:path>
                <a:path w="2352040" h="2561590">
                  <a:moveTo>
                    <a:pt x="2256205" y="1733956"/>
                  </a:moveTo>
                  <a:lnTo>
                    <a:pt x="2164981" y="1692084"/>
                  </a:lnTo>
                  <a:lnTo>
                    <a:pt x="2156599" y="1710321"/>
                  </a:lnTo>
                  <a:lnTo>
                    <a:pt x="2247836" y="1752206"/>
                  </a:lnTo>
                  <a:lnTo>
                    <a:pt x="2256205" y="1733956"/>
                  </a:lnTo>
                  <a:close/>
                </a:path>
                <a:path w="2352040" h="2561590">
                  <a:moveTo>
                    <a:pt x="2273160" y="879919"/>
                  </a:moveTo>
                  <a:lnTo>
                    <a:pt x="2265464" y="861364"/>
                  </a:lnTo>
                  <a:lnTo>
                    <a:pt x="2172754" y="899871"/>
                  </a:lnTo>
                  <a:lnTo>
                    <a:pt x="2180475" y="918413"/>
                  </a:lnTo>
                  <a:lnTo>
                    <a:pt x="2273160" y="879919"/>
                  </a:lnTo>
                  <a:close/>
                </a:path>
                <a:path w="2352040" h="2561590">
                  <a:moveTo>
                    <a:pt x="2276868" y="1685328"/>
                  </a:moveTo>
                  <a:lnTo>
                    <a:pt x="2183727" y="1647964"/>
                  </a:lnTo>
                  <a:lnTo>
                    <a:pt x="2176234" y="1666595"/>
                  </a:lnTo>
                  <a:lnTo>
                    <a:pt x="2269375" y="1703959"/>
                  </a:lnTo>
                  <a:lnTo>
                    <a:pt x="2276868" y="1685328"/>
                  </a:lnTo>
                  <a:close/>
                </a:path>
                <a:path w="2352040" h="2561590">
                  <a:moveTo>
                    <a:pt x="2291880" y="929347"/>
                  </a:moveTo>
                  <a:lnTo>
                    <a:pt x="2285098" y="910463"/>
                  </a:lnTo>
                  <a:lnTo>
                    <a:pt x="2190648" y="944333"/>
                  </a:lnTo>
                  <a:lnTo>
                    <a:pt x="2197404" y="963244"/>
                  </a:lnTo>
                  <a:lnTo>
                    <a:pt x="2291880" y="929347"/>
                  </a:lnTo>
                  <a:close/>
                </a:path>
                <a:path w="2352040" h="2561590">
                  <a:moveTo>
                    <a:pt x="2295118" y="1635709"/>
                  </a:moveTo>
                  <a:lnTo>
                    <a:pt x="2200237" y="1602968"/>
                  </a:lnTo>
                  <a:lnTo>
                    <a:pt x="2193696" y="1621967"/>
                  </a:lnTo>
                  <a:lnTo>
                    <a:pt x="2288565" y="1654695"/>
                  </a:lnTo>
                  <a:lnTo>
                    <a:pt x="2295118" y="1635709"/>
                  </a:lnTo>
                  <a:close/>
                </a:path>
                <a:path w="2352040" h="2561590">
                  <a:moveTo>
                    <a:pt x="2308136" y="979652"/>
                  </a:moveTo>
                  <a:lnTo>
                    <a:pt x="2302294" y="960437"/>
                  </a:lnTo>
                  <a:lnTo>
                    <a:pt x="2206282" y="989647"/>
                  </a:lnTo>
                  <a:lnTo>
                    <a:pt x="2212111" y="1008837"/>
                  </a:lnTo>
                  <a:lnTo>
                    <a:pt x="2308136" y="979652"/>
                  </a:lnTo>
                  <a:close/>
                </a:path>
                <a:path w="2352040" h="2561590">
                  <a:moveTo>
                    <a:pt x="2310904" y="1585252"/>
                  </a:moveTo>
                  <a:lnTo>
                    <a:pt x="2214537" y="1557248"/>
                  </a:lnTo>
                  <a:lnTo>
                    <a:pt x="2208949" y="1576527"/>
                  </a:lnTo>
                  <a:lnTo>
                    <a:pt x="2305316" y="1604530"/>
                  </a:lnTo>
                  <a:lnTo>
                    <a:pt x="2310904" y="1585252"/>
                  </a:lnTo>
                  <a:close/>
                </a:path>
                <a:path w="2352040" h="2561590">
                  <a:moveTo>
                    <a:pt x="2321890" y="1030719"/>
                  </a:moveTo>
                  <a:lnTo>
                    <a:pt x="2317026" y="1011262"/>
                  </a:lnTo>
                  <a:lnTo>
                    <a:pt x="2219693" y="1035621"/>
                  </a:lnTo>
                  <a:lnTo>
                    <a:pt x="2224544" y="1055103"/>
                  </a:lnTo>
                  <a:lnTo>
                    <a:pt x="2321890" y="1030719"/>
                  </a:lnTo>
                  <a:close/>
                </a:path>
                <a:path w="2352040" h="2561590">
                  <a:moveTo>
                    <a:pt x="2324201" y="1534045"/>
                  </a:moveTo>
                  <a:lnTo>
                    <a:pt x="2226551" y="1510880"/>
                  </a:lnTo>
                  <a:lnTo>
                    <a:pt x="2221941" y="1530438"/>
                  </a:lnTo>
                  <a:lnTo>
                    <a:pt x="2319591" y="1553578"/>
                  </a:lnTo>
                  <a:lnTo>
                    <a:pt x="2324201" y="1534045"/>
                  </a:lnTo>
                  <a:close/>
                </a:path>
                <a:path w="2352040" h="2561590">
                  <a:moveTo>
                    <a:pt x="2333142" y="1082421"/>
                  </a:moveTo>
                  <a:lnTo>
                    <a:pt x="2329243" y="1062736"/>
                  </a:lnTo>
                  <a:lnTo>
                    <a:pt x="2230805" y="1082205"/>
                  </a:lnTo>
                  <a:lnTo>
                    <a:pt x="2234704" y="1101890"/>
                  </a:lnTo>
                  <a:lnTo>
                    <a:pt x="2333142" y="1082421"/>
                  </a:lnTo>
                  <a:close/>
                </a:path>
                <a:path w="2352040" h="2561590">
                  <a:moveTo>
                    <a:pt x="2334971" y="1482902"/>
                  </a:moveTo>
                  <a:lnTo>
                    <a:pt x="2236508" y="1463395"/>
                  </a:lnTo>
                  <a:lnTo>
                    <a:pt x="2232622" y="1483106"/>
                  </a:lnTo>
                  <a:lnTo>
                    <a:pt x="2331072" y="1502587"/>
                  </a:lnTo>
                  <a:lnTo>
                    <a:pt x="2334971" y="1482902"/>
                  </a:lnTo>
                  <a:close/>
                </a:path>
                <a:path w="2352040" h="2561590">
                  <a:moveTo>
                    <a:pt x="2341829" y="1134630"/>
                  </a:moveTo>
                  <a:lnTo>
                    <a:pt x="2338921" y="1114742"/>
                  </a:lnTo>
                  <a:lnTo>
                    <a:pt x="2239632" y="1129258"/>
                  </a:lnTo>
                  <a:lnTo>
                    <a:pt x="2242515" y="1149146"/>
                  </a:lnTo>
                  <a:lnTo>
                    <a:pt x="2341829" y="1134630"/>
                  </a:lnTo>
                  <a:close/>
                </a:path>
                <a:path w="2352040" h="2561590">
                  <a:moveTo>
                    <a:pt x="2343175" y="1430616"/>
                  </a:moveTo>
                  <a:lnTo>
                    <a:pt x="2243874" y="1416088"/>
                  </a:lnTo>
                  <a:lnTo>
                    <a:pt x="2240978" y="1435950"/>
                  </a:lnTo>
                  <a:lnTo>
                    <a:pt x="2340279" y="1450467"/>
                  </a:lnTo>
                  <a:lnTo>
                    <a:pt x="2343175" y="1430616"/>
                  </a:lnTo>
                  <a:close/>
                </a:path>
                <a:path w="2352040" h="2561590">
                  <a:moveTo>
                    <a:pt x="2347950" y="1187196"/>
                  </a:moveTo>
                  <a:lnTo>
                    <a:pt x="2346045" y="1167206"/>
                  </a:lnTo>
                  <a:lnTo>
                    <a:pt x="2246134" y="1176718"/>
                  </a:lnTo>
                  <a:lnTo>
                    <a:pt x="2248052" y="1196682"/>
                  </a:lnTo>
                  <a:lnTo>
                    <a:pt x="2347950" y="1187196"/>
                  </a:lnTo>
                  <a:close/>
                </a:path>
                <a:path w="2352040" h="2561590">
                  <a:moveTo>
                    <a:pt x="2348839" y="1377988"/>
                  </a:moveTo>
                  <a:lnTo>
                    <a:pt x="2248916" y="1368475"/>
                  </a:lnTo>
                  <a:lnTo>
                    <a:pt x="2247023" y="1388478"/>
                  </a:lnTo>
                  <a:lnTo>
                    <a:pt x="2346922" y="1397965"/>
                  </a:lnTo>
                  <a:lnTo>
                    <a:pt x="2348839" y="1377988"/>
                  </a:lnTo>
                  <a:close/>
                </a:path>
                <a:path w="2352040" h="2561590">
                  <a:moveTo>
                    <a:pt x="2351570" y="1239342"/>
                  </a:moveTo>
                  <a:lnTo>
                    <a:pt x="2350427" y="1219327"/>
                  </a:lnTo>
                  <a:lnTo>
                    <a:pt x="2250224" y="1225016"/>
                  </a:lnTo>
                  <a:lnTo>
                    <a:pt x="2251367" y="1245069"/>
                  </a:lnTo>
                  <a:lnTo>
                    <a:pt x="2351570" y="1239342"/>
                  </a:lnTo>
                  <a:close/>
                </a:path>
                <a:path w="2352040" h="2561590">
                  <a:moveTo>
                    <a:pt x="2351913" y="1325143"/>
                  </a:moveTo>
                  <a:lnTo>
                    <a:pt x="2251633" y="1320698"/>
                  </a:lnTo>
                  <a:lnTo>
                    <a:pt x="2250770" y="1340751"/>
                  </a:lnTo>
                  <a:lnTo>
                    <a:pt x="2351011" y="1345196"/>
                  </a:lnTo>
                  <a:lnTo>
                    <a:pt x="2351913" y="1325143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9095" y="3368787"/>
              <a:ext cx="4003746" cy="3988673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1069071" y="1468834"/>
            <a:ext cx="579522" cy="35811"/>
          </a:xfrm>
          <a:custGeom>
            <a:avLst/>
            <a:gdLst/>
            <a:ahLst/>
            <a:cxnLst/>
            <a:rect l="l" t="t" r="r" b="b"/>
            <a:pathLst>
              <a:path w="955675" h="59055">
                <a:moveTo>
                  <a:pt x="29314" y="0"/>
                </a:moveTo>
                <a:lnTo>
                  <a:pt x="17906" y="2304"/>
                </a:lnTo>
                <a:lnTo>
                  <a:pt x="8588" y="8588"/>
                </a:lnTo>
                <a:lnTo>
                  <a:pt x="2304" y="17906"/>
                </a:lnTo>
                <a:lnTo>
                  <a:pt x="0" y="29314"/>
                </a:lnTo>
                <a:lnTo>
                  <a:pt x="2304" y="40722"/>
                </a:lnTo>
                <a:lnTo>
                  <a:pt x="8588" y="50040"/>
                </a:lnTo>
                <a:lnTo>
                  <a:pt x="17906" y="56324"/>
                </a:lnTo>
                <a:lnTo>
                  <a:pt x="29314" y="58628"/>
                </a:lnTo>
                <a:lnTo>
                  <a:pt x="40722" y="56324"/>
                </a:lnTo>
                <a:lnTo>
                  <a:pt x="50040" y="50040"/>
                </a:lnTo>
                <a:lnTo>
                  <a:pt x="56324" y="40722"/>
                </a:lnTo>
                <a:lnTo>
                  <a:pt x="58628" y="29314"/>
                </a:lnTo>
                <a:lnTo>
                  <a:pt x="56324" y="17906"/>
                </a:lnTo>
                <a:lnTo>
                  <a:pt x="50040" y="8588"/>
                </a:lnTo>
                <a:lnTo>
                  <a:pt x="40722" y="2304"/>
                </a:lnTo>
                <a:lnTo>
                  <a:pt x="29314" y="0"/>
                </a:lnTo>
                <a:close/>
              </a:path>
              <a:path w="955675" h="59055">
                <a:moveTo>
                  <a:pt x="208617" y="0"/>
                </a:moveTo>
                <a:lnTo>
                  <a:pt x="197211" y="2304"/>
                </a:lnTo>
                <a:lnTo>
                  <a:pt x="187897" y="8588"/>
                </a:lnTo>
                <a:lnTo>
                  <a:pt x="181618" y="17906"/>
                </a:lnTo>
                <a:lnTo>
                  <a:pt x="179316" y="29314"/>
                </a:lnTo>
                <a:lnTo>
                  <a:pt x="181618" y="40722"/>
                </a:lnTo>
                <a:lnTo>
                  <a:pt x="187897" y="50040"/>
                </a:lnTo>
                <a:lnTo>
                  <a:pt x="197211" y="56324"/>
                </a:lnTo>
                <a:lnTo>
                  <a:pt x="208617" y="58628"/>
                </a:lnTo>
                <a:lnTo>
                  <a:pt x="220032" y="56324"/>
                </a:lnTo>
                <a:lnTo>
                  <a:pt x="229354" y="50040"/>
                </a:lnTo>
                <a:lnTo>
                  <a:pt x="235639" y="40722"/>
                </a:lnTo>
                <a:lnTo>
                  <a:pt x="237944" y="29314"/>
                </a:lnTo>
                <a:lnTo>
                  <a:pt x="235639" y="17906"/>
                </a:lnTo>
                <a:lnTo>
                  <a:pt x="229354" y="8588"/>
                </a:lnTo>
                <a:lnTo>
                  <a:pt x="220032" y="2304"/>
                </a:lnTo>
                <a:lnTo>
                  <a:pt x="208617" y="0"/>
                </a:lnTo>
                <a:close/>
              </a:path>
              <a:path w="955675" h="59055">
                <a:moveTo>
                  <a:pt x="387933" y="0"/>
                </a:moveTo>
                <a:lnTo>
                  <a:pt x="376525" y="2304"/>
                </a:lnTo>
                <a:lnTo>
                  <a:pt x="367207" y="8588"/>
                </a:lnTo>
                <a:lnTo>
                  <a:pt x="360923" y="17906"/>
                </a:lnTo>
                <a:lnTo>
                  <a:pt x="358619" y="29314"/>
                </a:lnTo>
                <a:lnTo>
                  <a:pt x="360923" y="40722"/>
                </a:lnTo>
                <a:lnTo>
                  <a:pt x="367207" y="50040"/>
                </a:lnTo>
                <a:lnTo>
                  <a:pt x="376525" y="56324"/>
                </a:lnTo>
                <a:lnTo>
                  <a:pt x="387933" y="58628"/>
                </a:lnTo>
                <a:lnTo>
                  <a:pt x="399341" y="56324"/>
                </a:lnTo>
                <a:lnTo>
                  <a:pt x="408659" y="50040"/>
                </a:lnTo>
                <a:lnTo>
                  <a:pt x="414943" y="40722"/>
                </a:lnTo>
                <a:lnTo>
                  <a:pt x="417248" y="29314"/>
                </a:lnTo>
                <a:lnTo>
                  <a:pt x="414943" y="17906"/>
                </a:lnTo>
                <a:lnTo>
                  <a:pt x="408659" y="8588"/>
                </a:lnTo>
                <a:lnTo>
                  <a:pt x="399341" y="2304"/>
                </a:lnTo>
                <a:lnTo>
                  <a:pt x="387933" y="0"/>
                </a:lnTo>
                <a:close/>
              </a:path>
              <a:path w="955675" h="59055">
                <a:moveTo>
                  <a:pt x="567237" y="0"/>
                </a:moveTo>
                <a:lnTo>
                  <a:pt x="555829" y="2304"/>
                </a:lnTo>
                <a:lnTo>
                  <a:pt x="546511" y="8588"/>
                </a:lnTo>
                <a:lnTo>
                  <a:pt x="540227" y="17906"/>
                </a:lnTo>
                <a:lnTo>
                  <a:pt x="537922" y="29314"/>
                </a:lnTo>
                <a:lnTo>
                  <a:pt x="540227" y="40722"/>
                </a:lnTo>
                <a:lnTo>
                  <a:pt x="546511" y="50040"/>
                </a:lnTo>
                <a:lnTo>
                  <a:pt x="555829" y="56324"/>
                </a:lnTo>
                <a:lnTo>
                  <a:pt x="567237" y="58628"/>
                </a:lnTo>
                <a:lnTo>
                  <a:pt x="578654" y="56324"/>
                </a:lnTo>
                <a:lnTo>
                  <a:pt x="587980" y="50040"/>
                </a:lnTo>
                <a:lnTo>
                  <a:pt x="594269" y="40722"/>
                </a:lnTo>
                <a:lnTo>
                  <a:pt x="596576" y="29314"/>
                </a:lnTo>
                <a:lnTo>
                  <a:pt x="594269" y="17906"/>
                </a:lnTo>
                <a:lnTo>
                  <a:pt x="587980" y="8588"/>
                </a:lnTo>
                <a:lnTo>
                  <a:pt x="578654" y="2304"/>
                </a:lnTo>
                <a:lnTo>
                  <a:pt x="567237" y="0"/>
                </a:lnTo>
                <a:close/>
              </a:path>
              <a:path w="955675" h="59055">
                <a:moveTo>
                  <a:pt x="746553" y="0"/>
                </a:moveTo>
                <a:lnTo>
                  <a:pt x="735139" y="2304"/>
                </a:lnTo>
                <a:lnTo>
                  <a:pt x="725822" y="8588"/>
                </a:lnTo>
                <a:lnTo>
                  <a:pt x="719541" y="17906"/>
                </a:lnTo>
                <a:lnTo>
                  <a:pt x="717238" y="29314"/>
                </a:lnTo>
                <a:lnTo>
                  <a:pt x="719541" y="40722"/>
                </a:lnTo>
                <a:lnTo>
                  <a:pt x="725822" y="50040"/>
                </a:lnTo>
                <a:lnTo>
                  <a:pt x="735139" y="56324"/>
                </a:lnTo>
                <a:lnTo>
                  <a:pt x="746553" y="58628"/>
                </a:lnTo>
                <a:lnTo>
                  <a:pt x="757975" y="56324"/>
                </a:lnTo>
                <a:lnTo>
                  <a:pt x="767301" y="50040"/>
                </a:lnTo>
                <a:lnTo>
                  <a:pt x="773587" y="40722"/>
                </a:lnTo>
                <a:lnTo>
                  <a:pt x="775892" y="29314"/>
                </a:lnTo>
                <a:lnTo>
                  <a:pt x="773587" y="17906"/>
                </a:lnTo>
                <a:lnTo>
                  <a:pt x="767301" y="8588"/>
                </a:lnTo>
                <a:lnTo>
                  <a:pt x="757975" y="2304"/>
                </a:lnTo>
                <a:lnTo>
                  <a:pt x="746553" y="0"/>
                </a:lnTo>
                <a:close/>
              </a:path>
              <a:path w="955675" h="59055">
                <a:moveTo>
                  <a:pt x="925881" y="0"/>
                </a:moveTo>
                <a:lnTo>
                  <a:pt x="914459" y="2304"/>
                </a:lnTo>
                <a:lnTo>
                  <a:pt x="905133" y="8588"/>
                </a:lnTo>
                <a:lnTo>
                  <a:pt x="898847" y="17906"/>
                </a:lnTo>
                <a:lnTo>
                  <a:pt x="896542" y="29314"/>
                </a:lnTo>
                <a:lnTo>
                  <a:pt x="898847" y="40722"/>
                </a:lnTo>
                <a:lnTo>
                  <a:pt x="905133" y="50040"/>
                </a:lnTo>
                <a:lnTo>
                  <a:pt x="914459" y="56324"/>
                </a:lnTo>
                <a:lnTo>
                  <a:pt x="925881" y="58628"/>
                </a:lnTo>
                <a:lnTo>
                  <a:pt x="937294" y="56324"/>
                </a:lnTo>
                <a:lnTo>
                  <a:pt x="946612" y="50040"/>
                </a:lnTo>
                <a:lnTo>
                  <a:pt x="952893" y="40722"/>
                </a:lnTo>
                <a:lnTo>
                  <a:pt x="955196" y="29314"/>
                </a:lnTo>
                <a:lnTo>
                  <a:pt x="952893" y="17906"/>
                </a:lnTo>
                <a:lnTo>
                  <a:pt x="946612" y="8588"/>
                </a:lnTo>
                <a:lnTo>
                  <a:pt x="937294" y="2304"/>
                </a:lnTo>
                <a:lnTo>
                  <a:pt x="925881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67420" y="1468875"/>
            <a:ext cx="35811" cy="35811"/>
          </a:xfrm>
          <a:custGeom>
            <a:avLst/>
            <a:gdLst/>
            <a:ahLst/>
            <a:cxnLst/>
            <a:rect l="l" t="t" r="r" b="b"/>
            <a:pathLst>
              <a:path w="59055" h="59055">
                <a:moveTo>
                  <a:pt x="27856" y="0"/>
                </a:moveTo>
                <a:lnTo>
                  <a:pt x="0" y="27324"/>
                </a:lnTo>
                <a:lnTo>
                  <a:pt x="0" y="36974"/>
                </a:lnTo>
                <a:lnTo>
                  <a:pt x="27416" y="58561"/>
                </a:lnTo>
                <a:lnTo>
                  <a:pt x="29314" y="58561"/>
                </a:lnTo>
                <a:lnTo>
                  <a:pt x="31236" y="58561"/>
                </a:lnTo>
                <a:lnTo>
                  <a:pt x="58628" y="31169"/>
                </a:lnTo>
                <a:lnTo>
                  <a:pt x="58628" y="27324"/>
                </a:lnTo>
                <a:lnTo>
                  <a:pt x="35043" y="510"/>
                </a:lnTo>
                <a:lnTo>
                  <a:pt x="27856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67430" y="1586677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5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311"/>
                </a:lnTo>
                <a:lnTo>
                  <a:pt x="8597" y="8597"/>
                </a:lnTo>
                <a:lnTo>
                  <a:pt x="2311" y="17919"/>
                </a:lnTo>
                <a:lnTo>
                  <a:pt x="0" y="29324"/>
                </a:lnTo>
                <a:lnTo>
                  <a:pt x="2311" y="40741"/>
                </a:lnTo>
                <a:lnTo>
                  <a:pt x="8597" y="50050"/>
                </a:lnTo>
                <a:lnTo>
                  <a:pt x="17907" y="56337"/>
                </a:lnTo>
                <a:lnTo>
                  <a:pt x="29324" y="58648"/>
                </a:lnTo>
                <a:lnTo>
                  <a:pt x="196926" y="58648"/>
                </a:lnTo>
                <a:lnTo>
                  <a:pt x="376224" y="58648"/>
                </a:lnTo>
                <a:lnTo>
                  <a:pt x="2018690" y="58648"/>
                </a:lnTo>
                <a:lnTo>
                  <a:pt x="2018690" y="32600"/>
                </a:lnTo>
                <a:lnTo>
                  <a:pt x="2018690" y="26035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967430" y="1704523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5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24"/>
                </a:lnTo>
                <a:lnTo>
                  <a:pt x="2311" y="40728"/>
                </a:lnTo>
                <a:lnTo>
                  <a:pt x="8597" y="50050"/>
                </a:lnTo>
                <a:lnTo>
                  <a:pt x="17907" y="56337"/>
                </a:lnTo>
                <a:lnTo>
                  <a:pt x="29324" y="58635"/>
                </a:lnTo>
                <a:lnTo>
                  <a:pt x="196862" y="58635"/>
                </a:lnTo>
                <a:lnTo>
                  <a:pt x="376161" y="58635"/>
                </a:lnTo>
                <a:lnTo>
                  <a:pt x="555472" y="58635"/>
                </a:lnTo>
                <a:lnTo>
                  <a:pt x="734783" y="58635"/>
                </a:lnTo>
                <a:lnTo>
                  <a:pt x="914095" y="58635"/>
                </a:lnTo>
                <a:lnTo>
                  <a:pt x="1093431" y="58635"/>
                </a:lnTo>
                <a:lnTo>
                  <a:pt x="1272743" y="58635"/>
                </a:lnTo>
                <a:lnTo>
                  <a:pt x="1452041" y="58635"/>
                </a:lnTo>
                <a:lnTo>
                  <a:pt x="1631365" y="58635"/>
                </a:lnTo>
                <a:lnTo>
                  <a:pt x="1810664" y="58635"/>
                </a:lnTo>
                <a:lnTo>
                  <a:pt x="1989975" y="58635"/>
                </a:lnTo>
                <a:lnTo>
                  <a:pt x="2018690" y="58635"/>
                </a:lnTo>
                <a:lnTo>
                  <a:pt x="2018690" y="32613"/>
                </a:lnTo>
                <a:lnTo>
                  <a:pt x="2018690" y="26047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67430" y="1822360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5">
                <a:moveTo>
                  <a:pt x="2018690" y="12"/>
                </a:moveTo>
                <a:lnTo>
                  <a:pt x="1990090" y="12"/>
                </a:lnTo>
                <a:lnTo>
                  <a:pt x="1810778" y="12"/>
                </a:lnTo>
                <a:lnTo>
                  <a:pt x="1631480" y="12"/>
                </a:lnTo>
                <a:lnTo>
                  <a:pt x="1452156" y="12"/>
                </a:lnTo>
                <a:lnTo>
                  <a:pt x="1272857" y="12"/>
                </a:lnTo>
                <a:lnTo>
                  <a:pt x="1093546" y="12"/>
                </a:lnTo>
                <a:lnTo>
                  <a:pt x="914209" y="12"/>
                </a:lnTo>
                <a:lnTo>
                  <a:pt x="734898" y="12"/>
                </a:lnTo>
                <a:lnTo>
                  <a:pt x="555586" y="12"/>
                </a:lnTo>
                <a:lnTo>
                  <a:pt x="376275" y="12"/>
                </a:lnTo>
                <a:lnTo>
                  <a:pt x="196977" y="12"/>
                </a:lnTo>
                <a:lnTo>
                  <a:pt x="29324" y="12"/>
                </a:lnTo>
                <a:lnTo>
                  <a:pt x="17907" y="2311"/>
                </a:lnTo>
                <a:lnTo>
                  <a:pt x="8597" y="8597"/>
                </a:lnTo>
                <a:lnTo>
                  <a:pt x="2311" y="17919"/>
                </a:lnTo>
                <a:lnTo>
                  <a:pt x="0" y="29337"/>
                </a:lnTo>
                <a:lnTo>
                  <a:pt x="2311" y="40741"/>
                </a:lnTo>
                <a:lnTo>
                  <a:pt x="8597" y="50063"/>
                </a:lnTo>
                <a:lnTo>
                  <a:pt x="17907" y="56349"/>
                </a:lnTo>
                <a:lnTo>
                  <a:pt x="29324" y="58648"/>
                </a:lnTo>
                <a:lnTo>
                  <a:pt x="196862" y="58648"/>
                </a:lnTo>
                <a:lnTo>
                  <a:pt x="376161" y="58648"/>
                </a:lnTo>
                <a:lnTo>
                  <a:pt x="555472" y="58648"/>
                </a:lnTo>
                <a:lnTo>
                  <a:pt x="734783" y="58648"/>
                </a:lnTo>
                <a:lnTo>
                  <a:pt x="914095" y="58648"/>
                </a:lnTo>
                <a:lnTo>
                  <a:pt x="1093431" y="58648"/>
                </a:lnTo>
                <a:lnTo>
                  <a:pt x="1272743" y="58648"/>
                </a:lnTo>
                <a:lnTo>
                  <a:pt x="1452041" y="58648"/>
                </a:lnTo>
                <a:lnTo>
                  <a:pt x="1631365" y="58648"/>
                </a:lnTo>
                <a:lnTo>
                  <a:pt x="1810664" y="58648"/>
                </a:lnTo>
                <a:lnTo>
                  <a:pt x="1989975" y="58648"/>
                </a:lnTo>
                <a:lnTo>
                  <a:pt x="2018690" y="58648"/>
                </a:lnTo>
                <a:lnTo>
                  <a:pt x="2018690" y="32626"/>
                </a:lnTo>
                <a:lnTo>
                  <a:pt x="2018690" y="26060"/>
                </a:lnTo>
                <a:lnTo>
                  <a:pt x="2018690" y="12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67435" y="2058049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2" y="0"/>
                </a:moveTo>
                <a:lnTo>
                  <a:pt x="29314" y="0"/>
                </a:lnTo>
                <a:lnTo>
                  <a:pt x="17906" y="2304"/>
                </a:lnTo>
                <a:lnTo>
                  <a:pt x="8588" y="8589"/>
                </a:lnTo>
                <a:lnTo>
                  <a:pt x="2304" y="17911"/>
                </a:lnTo>
                <a:lnTo>
                  <a:pt x="0" y="29326"/>
                </a:lnTo>
                <a:lnTo>
                  <a:pt x="2304" y="40734"/>
                </a:lnTo>
                <a:lnTo>
                  <a:pt x="8588" y="50052"/>
                </a:lnTo>
                <a:lnTo>
                  <a:pt x="17906" y="56336"/>
                </a:lnTo>
                <a:lnTo>
                  <a:pt x="29314" y="58641"/>
                </a:lnTo>
                <a:lnTo>
                  <a:pt x="2018692" y="58641"/>
                </a:lnTo>
                <a:lnTo>
                  <a:pt x="2018692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967430" y="2175896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24"/>
                </a:lnTo>
                <a:lnTo>
                  <a:pt x="2311" y="40728"/>
                </a:lnTo>
                <a:lnTo>
                  <a:pt x="8597" y="50050"/>
                </a:lnTo>
                <a:lnTo>
                  <a:pt x="17907" y="56337"/>
                </a:lnTo>
                <a:lnTo>
                  <a:pt x="29324" y="58635"/>
                </a:lnTo>
                <a:lnTo>
                  <a:pt x="196926" y="58635"/>
                </a:lnTo>
                <a:lnTo>
                  <a:pt x="376224" y="58635"/>
                </a:lnTo>
                <a:lnTo>
                  <a:pt x="2018690" y="58635"/>
                </a:lnTo>
                <a:lnTo>
                  <a:pt x="2018690" y="32600"/>
                </a:lnTo>
                <a:lnTo>
                  <a:pt x="2018690" y="26035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967430" y="2293741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24"/>
                </a:lnTo>
                <a:lnTo>
                  <a:pt x="2311" y="40728"/>
                </a:lnTo>
                <a:lnTo>
                  <a:pt x="8597" y="50050"/>
                </a:lnTo>
                <a:lnTo>
                  <a:pt x="17907" y="56337"/>
                </a:lnTo>
                <a:lnTo>
                  <a:pt x="29324" y="58635"/>
                </a:lnTo>
                <a:lnTo>
                  <a:pt x="2018690" y="58635"/>
                </a:lnTo>
                <a:lnTo>
                  <a:pt x="2018690" y="32588"/>
                </a:lnTo>
                <a:lnTo>
                  <a:pt x="2018690" y="26035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066827" y="2411575"/>
            <a:ext cx="1098974" cy="35811"/>
          </a:xfrm>
          <a:custGeom>
            <a:avLst/>
            <a:gdLst/>
            <a:ahLst/>
            <a:cxnLst/>
            <a:rect l="l" t="t" r="r" b="b"/>
            <a:pathLst>
              <a:path w="1812290" h="59054">
                <a:moveTo>
                  <a:pt x="29314" y="0"/>
                </a:moveTo>
                <a:lnTo>
                  <a:pt x="17906" y="2304"/>
                </a:lnTo>
                <a:lnTo>
                  <a:pt x="8588" y="8588"/>
                </a:lnTo>
                <a:lnTo>
                  <a:pt x="2304" y="17906"/>
                </a:lnTo>
                <a:lnTo>
                  <a:pt x="0" y="29314"/>
                </a:lnTo>
                <a:lnTo>
                  <a:pt x="2304" y="40742"/>
                </a:lnTo>
                <a:lnTo>
                  <a:pt x="8588" y="50067"/>
                </a:lnTo>
                <a:lnTo>
                  <a:pt x="17906" y="56350"/>
                </a:lnTo>
                <a:lnTo>
                  <a:pt x="29314" y="58653"/>
                </a:lnTo>
                <a:lnTo>
                  <a:pt x="40722" y="56350"/>
                </a:lnTo>
                <a:lnTo>
                  <a:pt x="50040" y="50067"/>
                </a:lnTo>
                <a:lnTo>
                  <a:pt x="56324" y="40742"/>
                </a:lnTo>
                <a:lnTo>
                  <a:pt x="58628" y="29314"/>
                </a:lnTo>
                <a:lnTo>
                  <a:pt x="56324" y="17906"/>
                </a:lnTo>
                <a:lnTo>
                  <a:pt x="50040" y="8588"/>
                </a:lnTo>
                <a:lnTo>
                  <a:pt x="40722" y="2304"/>
                </a:lnTo>
                <a:lnTo>
                  <a:pt x="29314" y="0"/>
                </a:lnTo>
                <a:close/>
              </a:path>
              <a:path w="1812290" h="59054">
                <a:moveTo>
                  <a:pt x="204647" y="0"/>
                </a:moveTo>
                <a:lnTo>
                  <a:pt x="193239" y="2304"/>
                </a:lnTo>
                <a:lnTo>
                  <a:pt x="183921" y="8588"/>
                </a:lnTo>
                <a:lnTo>
                  <a:pt x="177637" y="17906"/>
                </a:lnTo>
                <a:lnTo>
                  <a:pt x="175332" y="29314"/>
                </a:lnTo>
                <a:lnTo>
                  <a:pt x="177637" y="40742"/>
                </a:lnTo>
                <a:lnTo>
                  <a:pt x="183921" y="50067"/>
                </a:lnTo>
                <a:lnTo>
                  <a:pt x="193239" y="56350"/>
                </a:lnTo>
                <a:lnTo>
                  <a:pt x="204647" y="58653"/>
                </a:lnTo>
                <a:lnTo>
                  <a:pt x="216069" y="56350"/>
                </a:lnTo>
                <a:lnTo>
                  <a:pt x="225395" y="50067"/>
                </a:lnTo>
                <a:lnTo>
                  <a:pt x="231681" y="40742"/>
                </a:lnTo>
                <a:lnTo>
                  <a:pt x="233986" y="29314"/>
                </a:lnTo>
                <a:lnTo>
                  <a:pt x="231681" y="17906"/>
                </a:lnTo>
                <a:lnTo>
                  <a:pt x="225395" y="8588"/>
                </a:lnTo>
                <a:lnTo>
                  <a:pt x="216069" y="2304"/>
                </a:lnTo>
                <a:lnTo>
                  <a:pt x="204647" y="0"/>
                </a:lnTo>
                <a:close/>
              </a:path>
              <a:path w="1812290" h="59054">
                <a:moveTo>
                  <a:pt x="380005" y="0"/>
                </a:moveTo>
                <a:lnTo>
                  <a:pt x="368597" y="2304"/>
                </a:lnTo>
                <a:lnTo>
                  <a:pt x="359279" y="8588"/>
                </a:lnTo>
                <a:lnTo>
                  <a:pt x="352995" y="17906"/>
                </a:lnTo>
                <a:lnTo>
                  <a:pt x="350690" y="29314"/>
                </a:lnTo>
                <a:lnTo>
                  <a:pt x="352995" y="40742"/>
                </a:lnTo>
                <a:lnTo>
                  <a:pt x="359279" y="50067"/>
                </a:lnTo>
                <a:lnTo>
                  <a:pt x="368597" y="56350"/>
                </a:lnTo>
                <a:lnTo>
                  <a:pt x="380005" y="58653"/>
                </a:lnTo>
                <a:lnTo>
                  <a:pt x="391413" y="56350"/>
                </a:lnTo>
                <a:lnTo>
                  <a:pt x="400731" y="50067"/>
                </a:lnTo>
                <a:lnTo>
                  <a:pt x="407014" y="40742"/>
                </a:lnTo>
                <a:lnTo>
                  <a:pt x="409319" y="29314"/>
                </a:lnTo>
                <a:lnTo>
                  <a:pt x="407014" y="17906"/>
                </a:lnTo>
                <a:lnTo>
                  <a:pt x="400731" y="8588"/>
                </a:lnTo>
                <a:lnTo>
                  <a:pt x="391413" y="2304"/>
                </a:lnTo>
                <a:lnTo>
                  <a:pt x="380005" y="0"/>
                </a:lnTo>
                <a:close/>
              </a:path>
              <a:path w="1812290" h="59054">
                <a:moveTo>
                  <a:pt x="555363" y="0"/>
                </a:moveTo>
                <a:lnTo>
                  <a:pt x="543940" y="2304"/>
                </a:lnTo>
                <a:lnTo>
                  <a:pt x="534615" y="8588"/>
                </a:lnTo>
                <a:lnTo>
                  <a:pt x="528328" y="17906"/>
                </a:lnTo>
                <a:lnTo>
                  <a:pt x="526023" y="29314"/>
                </a:lnTo>
                <a:lnTo>
                  <a:pt x="528328" y="40742"/>
                </a:lnTo>
                <a:lnTo>
                  <a:pt x="534615" y="50067"/>
                </a:lnTo>
                <a:lnTo>
                  <a:pt x="543940" y="56350"/>
                </a:lnTo>
                <a:lnTo>
                  <a:pt x="555363" y="58653"/>
                </a:lnTo>
                <a:lnTo>
                  <a:pt x="566771" y="56350"/>
                </a:lnTo>
                <a:lnTo>
                  <a:pt x="576089" y="50067"/>
                </a:lnTo>
                <a:lnTo>
                  <a:pt x="582372" y="40742"/>
                </a:lnTo>
                <a:lnTo>
                  <a:pt x="584677" y="29314"/>
                </a:lnTo>
                <a:lnTo>
                  <a:pt x="582372" y="17906"/>
                </a:lnTo>
                <a:lnTo>
                  <a:pt x="576089" y="8588"/>
                </a:lnTo>
                <a:lnTo>
                  <a:pt x="566771" y="2304"/>
                </a:lnTo>
                <a:lnTo>
                  <a:pt x="555363" y="0"/>
                </a:lnTo>
                <a:close/>
              </a:path>
              <a:path w="1812290" h="59054">
                <a:moveTo>
                  <a:pt x="730696" y="0"/>
                </a:moveTo>
                <a:lnTo>
                  <a:pt x="719288" y="2304"/>
                </a:lnTo>
                <a:lnTo>
                  <a:pt x="709969" y="8588"/>
                </a:lnTo>
                <a:lnTo>
                  <a:pt x="703686" y="17906"/>
                </a:lnTo>
                <a:lnTo>
                  <a:pt x="701381" y="29314"/>
                </a:lnTo>
                <a:lnTo>
                  <a:pt x="703686" y="40742"/>
                </a:lnTo>
                <a:lnTo>
                  <a:pt x="709969" y="50067"/>
                </a:lnTo>
                <a:lnTo>
                  <a:pt x="719288" y="56350"/>
                </a:lnTo>
                <a:lnTo>
                  <a:pt x="730696" y="58653"/>
                </a:lnTo>
                <a:lnTo>
                  <a:pt x="742103" y="56350"/>
                </a:lnTo>
                <a:lnTo>
                  <a:pt x="751422" y="50067"/>
                </a:lnTo>
                <a:lnTo>
                  <a:pt x="757705" y="40742"/>
                </a:lnTo>
                <a:lnTo>
                  <a:pt x="760010" y="29314"/>
                </a:lnTo>
                <a:lnTo>
                  <a:pt x="757705" y="17906"/>
                </a:lnTo>
                <a:lnTo>
                  <a:pt x="751422" y="8588"/>
                </a:lnTo>
                <a:lnTo>
                  <a:pt x="742103" y="2304"/>
                </a:lnTo>
                <a:lnTo>
                  <a:pt x="730696" y="0"/>
                </a:lnTo>
                <a:close/>
              </a:path>
              <a:path w="1812290" h="59054">
                <a:moveTo>
                  <a:pt x="906054" y="0"/>
                </a:moveTo>
                <a:lnTo>
                  <a:pt x="894635" y="2304"/>
                </a:lnTo>
                <a:lnTo>
                  <a:pt x="885318" y="8588"/>
                </a:lnTo>
                <a:lnTo>
                  <a:pt x="879040" y="17906"/>
                </a:lnTo>
                <a:lnTo>
                  <a:pt x="876739" y="29314"/>
                </a:lnTo>
                <a:lnTo>
                  <a:pt x="879040" y="40742"/>
                </a:lnTo>
                <a:lnTo>
                  <a:pt x="885318" y="50067"/>
                </a:lnTo>
                <a:lnTo>
                  <a:pt x="894635" y="56350"/>
                </a:lnTo>
                <a:lnTo>
                  <a:pt x="906054" y="58653"/>
                </a:lnTo>
                <a:lnTo>
                  <a:pt x="917461" y="56350"/>
                </a:lnTo>
                <a:lnTo>
                  <a:pt x="926780" y="50067"/>
                </a:lnTo>
                <a:lnTo>
                  <a:pt x="933063" y="40742"/>
                </a:lnTo>
                <a:lnTo>
                  <a:pt x="935368" y="29314"/>
                </a:lnTo>
                <a:lnTo>
                  <a:pt x="933063" y="17906"/>
                </a:lnTo>
                <a:lnTo>
                  <a:pt x="926780" y="8588"/>
                </a:lnTo>
                <a:lnTo>
                  <a:pt x="917461" y="2304"/>
                </a:lnTo>
                <a:lnTo>
                  <a:pt x="906054" y="0"/>
                </a:lnTo>
                <a:close/>
              </a:path>
              <a:path w="1812290" h="59054">
                <a:moveTo>
                  <a:pt x="1081386" y="0"/>
                </a:moveTo>
                <a:lnTo>
                  <a:pt x="1069979" y="2304"/>
                </a:lnTo>
                <a:lnTo>
                  <a:pt x="1060660" y="8588"/>
                </a:lnTo>
                <a:lnTo>
                  <a:pt x="1054377" y="17906"/>
                </a:lnTo>
                <a:lnTo>
                  <a:pt x="1052072" y="29314"/>
                </a:lnTo>
                <a:lnTo>
                  <a:pt x="1054377" y="40742"/>
                </a:lnTo>
                <a:lnTo>
                  <a:pt x="1060660" y="50067"/>
                </a:lnTo>
                <a:lnTo>
                  <a:pt x="1069979" y="56350"/>
                </a:lnTo>
                <a:lnTo>
                  <a:pt x="1081386" y="58653"/>
                </a:lnTo>
                <a:lnTo>
                  <a:pt x="1092798" y="56350"/>
                </a:lnTo>
                <a:lnTo>
                  <a:pt x="1102125" y="50067"/>
                </a:lnTo>
                <a:lnTo>
                  <a:pt x="1108417" y="40742"/>
                </a:lnTo>
                <a:lnTo>
                  <a:pt x="1110726" y="29314"/>
                </a:lnTo>
                <a:lnTo>
                  <a:pt x="1108417" y="17906"/>
                </a:lnTo>
                <a:lnTo>
                  <a:pt x="1102125" y="8588"/>
                </a:lnTo>
                <a:lnTo>
                  <a:pt x="1092798" y="2304"/>
                </a:lnTo>
                <a:lnTo>
                  <a:pt x="1081386" y="0"/>
                </a:lnTo>
                <a:close/>
              </a:path>
              <a:path w="1812290" h="59054">
                <a:moveTo>
                  <a:pt x="1256744" y="0"/>
                </a:moveTo>
                <a:lnTo>
                  <a:pt x="1245337" y="2304"/>
                </a:lnTo>
                <a:lnTo>
                  <a:pt x="1236018" y="8588"/>
                </a:lnTo>
                <a:lnTo>
                  <a:pt x="1229735" y="17906"/>
                </a:lnTo>
                <a:lnTo>
                  <a:pt x="1227430" y="29314"/>
                </a:lnTo>
                <a:lnTo>
                  <a:pt x="1229735" y="40742"/>
                </a:lnTo>
                <a:lnTo>
                  <a:pt x="1236018" y="50067"/>
                </a:lnTo>
                <a:lnTo>
                  <a:pt x="1245337" y="56350"/>
                </a:lnTo>
                <a:lnTo>
                  <a:pt x="1256744" y="58653"/>
                </a:lnTo>
                <a:lnTo>
                  <a:pt x="1268152" y="56350"/>
                </a:lnTo>
                <a:lnTo>
                  <a:pt x="1277471" y="50067"/>
                </a:lnTo>
                <a:lnTo>
                  <a:pt x="1283754" y="40742"/>
                </a:lnTo>
                <a:lnTo>
                  <a:pt x="1286059" y="29314"/>
                </a:lnTo>
                <a:lnTo>
                  <a:pt x="1283754" y="17906"/>
                </a:lnTo>
                <a:lnTo>
                  <a:pt x="1277471" y="8588"/>
                </a:lnTo>
                <a:lnTo>
                  <a:pt x="1268152" y="2304"/>
                </a:lnTo>
                <a:lnTo>
                  <a:pt x="1256744" y="0"/>
                </a:lnTo>
                <a:close/>
              </a:path>
              <a:path w="1812290" h="59054">
                <a:moveTo>
                  <a:pt x="1432102" y="0"/>
                </a:moveTo>
                <a:lnTo>
                  <a:pt x="1420680" y="2304"/>
                </a:lnTo>
                <a:lnTo>
                  <a:pt x="1411354" y="8588"/>
                </a:lnTo>
                <a:lnTo>
                  <a:pt x="1405068" y="17906"/>
                </a:lnTo>
                <a:lnTo>
                  <a:pt x="1402763" y="29314"/>
                </a:lnTo>
                <a:lnTo>
                  <a:pt x="1405068" y="40742"/>
                </a:lnTo>
                <a:lnTo>
                  <a:pt x="1411354" y="50067"/>
                </a:lnTo>
                <a:lnTo>
                  <a:pt x="1420680" y="56350"/>
                </a:lnTo>
                <a:lnTo>
                  <a:pt x="1432102" y="58653"/>
                </a:lnTo>
                <a:lnTo>
                  <a:pt x="1443516" y="56350"/>
                </a:lnTo>
                <a:lnTo>
                  <a:pt x="1452833" y="50067"/>
                </a:lnTo>
                <a:lnTo>
                  <a:pt x="1459114" y="40742"/>
                </a:lnTo>
                <a:lnTo>
                  <a:pt x="1461417" y="29314"/>
                </a:lnTo>
                <a:lnTo>
                  <a:pt x="1459114" y="17906"/>
                </a:lnTo>
                <a:lnTo>
                  <a:pt x="1452833" y="8588"/>
                </a:lnTo>
                <a:lnTo>
                  <a:pt x="1443516" y="2304"/>
                </a:lnTo>
                <a:lnTo>
                  <a:pt x="1432102" y="0"/>
                </a:lnTo>
                <a:close/>
              </a:path>
              <a:path w="1812290" h="59054">
                <a:moveTo>
                  <a:pt x="1607435" y="0"/>
                </a:moveTo>
                <a:lnTo>
                  <a:pt x="1596027" y="2304"/>
                </a:lnTo>
                <a:lnTo>
                  <a:pt x="1586709" y="8588"/>
                </a:lnTo>
                <a:lnTo>
                  <a:pt x="1580426" y="17906"/>
                </a:lnTo>
                <a:lnTo>
                  <a:pt x="1578121" y="29314"/>
                </a:lnTo>
                <a:lnTo>
                  <a:pt x="1580426" y="40742"/>
                </a:lnTo>
                <a:lnTo>
                  <a:pt x="1586709" y="50067"/>
                </a:lnTo>
                <a:lnTo>
                  <a:pt x="1596027" y="56350"/>
                </a:lnTo>
                <a:lnTo>
                  <a:pt x="1607435" y="58653"/>
                </a:lnTo>
                <a:lnTo>
                  <a:pt x="1618849" y="56350"/>
                </a:lnTo>
                <a:lnTo>
                  <a:pt x="1628166" y="50067"/>
                </a:lnTo>
                <a:lnTo>
                  <a:pt x="1634447" y="40742"/>
                </a:lnTo>
                <a:lnTo>
                  <a:pt x="1636750" y="29314"/>
                </a:lnTo>
                <a:lnTo>
                  <a:pt x="1634447" y="17906"/>
                </a:lnTo>
                <a:lnTo>
                  <a:pt x="1628166" y="8588"/>
                </a:lnTo>
                <a:lnTo>
                  <a:pt x="1618849" y="2304"/>
                </a:lnTo>
                <a:lnTo>
                  <a:pt x="1607435" y="0"/>
                </a:lnTo>
                <a:close/>
              </a:path>
              <a:path w="1812290" h="59054">
                <a:moveTo>
                  <a:pt x="1782793" y="0"/>
                </a:moveTo>
                <a:lnTo>
                  <a:pt x="1771382" y="2304"/>
                </a:lnTo>
                <a:lnTo>
                  <a:pt x="1762055" y="8588"/>
                </a:lnTo>
                <a:lnTo>
                  <a:pt x="1755762" y="17906"/>
                </a:lnTo>
                <a:lnTo>
                  <a:pt x="1753454" y="29314"/>
                </a:lnTo>
                <a:lnTo>
                  <a:pt x="1755762" y="40742"/>
                </a:lnTo>
                <a:lnTo>
                  <a:pt x="1762055" y="50067"/>
                </a:lnTo>
                <a:lnTo>
                  <a:pt x="1771382" y="56350"/>
                </a:lnTo>
                <a:lnTo>
                  <a:pt x="1782793" y="58653"/>
                </a:lnTo>
                <a:lnTo>
                  <a:pt x="1794207" y="56350"/>
                </a:lnTo>
                <a:lnTo>
                  <a:pt x="1803524" y="50067"/>
                </a:lnTo>
                <a:lnTo>
                  <a:pt x="1809805" y="40742"/>
                </a:lnTo>
                <a:lnTo>
                  <a:pt x="1812108" y="29314"/>
                </a:lnTo>
                <a:lnTo>
                  <a:pt x="1809805" y="17906"/>
                </a:lnTo>
                <a:lnTo>
                  <a:pt x="1803524" y="8588"/>
                </a:lnTo>
                <a:lnTo>
                  <a:pt x="1794207" y="2304"/>
                </a:lnTo>
                <a:lnTo>
                  <a:pt x="1782793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967420" y="2411613"/>
            <a:ext cx="35811" cy="35811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27856" y="0"/>
                </a:moveTo>
                <a:lnTo>
                  <a:pt x="0" y="27356"/>
                </a:lnTo>
                <a:lnTo>
                  <a:pt x="0" y="31164"/>
                </a:lnTo>
                <a:lnTo>
                  <a:pt x="27416" y="58593"/>
                </a:lnTo>
                <a:lnTo>
                  <a:pt x="29314" y="58593"/>
                </a:lnTo>
                <a:lnTo>
                  <a:pt x="31236" y="58593"/>
                </a:lnTo>
                <a:lnTo>
                  <a:pt x="58628" y="31164"/>
                </a:lnTo>
                <a:lnTo>
                  <a:pt x="58628" y="27356"/>
                </a:lnTo>
                <a:lnTo>
                  <a:pt x="35043" y="517"/>
                </a:lnTo>
                <a:lnTo>
                  <a:pt x="27856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67437" y="2529423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11" y="0"/>
                </a:lnTo>
                <a:lnTo>
                  <a:pt x="17907" y="2311"/>
                </a:lnTo>
                <a:lnTo>
                  <a:pt x="8585" y="8597"/>
                </a:lnTo>
                <a:lnTo>
                  <a:pt x="2298" y="17919"/>
                </a:lnTo>
                <a:lnTo>
                  <a:pt x="0" y="29324"/>
                </a:lnTo>
                <a:lnTo>
                  <a:pt x="2298" y="40741"/>
                </a:lnTo>
                <a:lnTo>
                  <a:pt x="8585" y="50050"/>
                </a:lnTo>
                <a:lnTo>
                  <a:pt x="17907" y="56337"/>
                </a:lnTo>
                <a:lnTo>
                  <a:pt x="29311" y="58648"/>
                </a:lnTo>
                <a:lnTo>
                  <a:pt x="190423" y="58648"/>
                </a:lnTo>
                <a:lnTo>
                  <a:pt x="362851" y="58648"/>
                </a:lnTo>
                <a:lnTo>
                  <a:pt x="2018690" y="58648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67430" y="2647269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11"/>
                </a:lnTo>
                <a:lnTo>
                  <a:pt x="2311" y="40741"/>
                </a:lnTo>
                <a:lnTo>
                  <a:pt x="8597" y="50063"/>
                </a:lnTo>
                <a:lnTo>
                  <a:pt x="17907" y="56349"/>
                </a:lnTo>
                <a:lnTo>
                  <a:pt x="29324" y="58648"/>
                </a:lnTo>
                <a:lnTo>
                  <a:pt x="196926" y="58648"/>
                </a:lnTo>
                <a:lnTo>
                  <a:pt x="376224" y="58648"/>
                </a:lnTo>
                <a:lnTo>
                  <a:pt x="2018690" y="58648"/>
                </a:lnTo>
                <a:lnTo>
                  <a:pt x="2018690" y="32613"/>
                </a:lnTo>
                <a:lnTo>
                  <a:pt x="2018690" y="26060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967430" y="2765106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9324" y="0"/>
                </a:lnTo>
                <a:lnTo>
                  <a:pt x="17907" y="2311"/>
                </a:lnTo>
                <a:lnTo>
                  <a:pt x="8597" y="8597"/>
                </a:lnTo>
                <a:lnTo>
                  <a:pt x="2311" y="17919"/>
                </a:lnTo>
                <a:lnTo>
                  <a:pt x="0" y="29337"/>
                </a:lnTo>
                <a:lnTo>
                  <a:pt x="2311" y="40754"/>
                </a:lnTo>
                <a:lnTo>
                  <a:pt x="8597" y="50063"/>
                </a:lnTo>
                <a:lnTo>
                  <a:pt x="17907" y="56349"/>
                </a:lnTo>
                <a:lnTo>
                  <a:pt x="29324" y="58661"/>
                </a:lnTo>
                <a:lnTo>
                  <a:pt x="196926" y="58661"/>
                </a:lnTo>
                <a:lnTo>
                  <a:pt x="376224" y="58661"/>
                </a:lnTo>
                <a:lnTo>
                  <a:pt x="2018690" y="58661"/>
                </a:lnTo>
                <a:lnTo>
                  <a:pt x="2018690" y="32626"/>
                </a:lnTo>
                <a:lnTo>
                  <a:pt x="2018690" y="26060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67430" y="2882951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19"/>
                </a:lnTo>
                <a:lnTo>
                  <a:pt x="0" y="29337"/>
                </a:lnTo>
                <a:lnTo>
                  <a:pt x="2311" y="40741"/>
                </a:lnTo>
                <a:lnTo>
                  <a:pt x="8597" y="50063"/>
                </a:lnTo>
                <a:lnTo>
                  <a:pt x="17907" y="56349"/>
                </a:lnTo>
                <a:lnTo>
                  <a:pt x="29324" y="58648"/>
                </a:lnTo>
                <a:lnTo>
                  <a:pt x="196926" y="58648"/>
                </a:lnTo>
                <a:lnTo>
                  <a:pt x="376224" y="58648"/>
                </a:lnTo>
                <a:lnTo>
                  <a:pt x="2018690" y="58648"/>
                </a:lnTo>
                <a:lnTo>
                  <a:pt x="2018690" y="32613"/>
                </a:lnTo>
                <a:lnTo>
                  <a:pt x="2018690" y="26060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67430" y="3000804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311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11"/>
                </a:lnTo>
                <a:lnTo>
                  <a:pt x="2311" y="40728"/>
                </a:lnTo>
                <a:lnTo>
                  <a:pt x="8597" y="50038"/>
                </a:lnTo>
                <a:lnTo>
                  <a:pt x="17907" y="56324"/>
                </a:lnTo>
                <a:lnTo>
                  <a:pt x="29324" y="58635"/>
                </a:lnTo>
                <a:lnTo>
                  <a:pt x="196926" y="58635"/>
                </a:lnTo>
                <a:lnTo>
                  <a:pt x="376224" y="58635"/>
                </a:lnTo>
                <a:lnTo>
                  <a:pt x="2018690" y="58635"/>
                </a:lnTo>
                <a:lnTo>
                  <a:pt x="2018690" y="32600"/>
                </a:lnTo>
                <a:lnTo>
                  <a:pt x="2018690" y="26035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967430" y="3118641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311"/>
                </a:lnTo>
                <a:lnTo>
                  <a:pt x="8597" y="8597"/>
                </a:lnTo>
                <a:lnTo>
                  <a:pt x="2311" y="17907"/>
                </a:lnTo>
                <a:lnTo>
                  <a:pt x="0" y="29324"/>
                </a:lnTo>
                <a:lnTo>
                  <a:pt x="2311" y="40728"/>
                </a:lnTo>
                <a:lnTo>
                  <a:pt x="8597" y="50050"/>
                </a:lnTo>
                <a:lnTo>
                  <a:pt x="17907" y="56324"/>
                </a:lnTo>
                <a:lnTo>
                  <a:pt x="29324" y="58635"/>
                </a:lnTo>
                <a:lnTo>
                  <a:pt x="196799" y="58635"/>
                </a:lnTo>
                <a:lnTo>
                  <a:pt x="196926" y="58661"/>
                </a:lnTo>
                <a:lnTo>
                  <a:pt x="376097" y="58635"/>
                </a:lnTo>
                <a:lnTo>
                  <a:pt x="376224" y="58661"/>
                </a:lnTo>
                <a:lnTo>
                  <a:pt x="555409" y="58635"/>
                </a:lnTo>
                <a:lnTo>
                  <a:pt x="555536" y="58661"/>
                </a:lnTo>
                <a:lnTo>
                  <a:pt x="734720" y="58635"/>
                </a:lnTo>
                <a:lnTo>
                  <a:pt x="734847" y="58661"/>
                </a:lnTo>
                <a:lnTo>
                  <a:pt x="914031" y="58635"/>
                </a:lnTo>
                <a:lnTo>
                  <a:pt x="914158" y="58661"/>
                </a:lnTo>
                <a:lnTo>
                  <a:pt x="1093368" y="58635"/>
                </a:lnTo>
                <a:lnTo>
                  <a:pt x="1093495" y="58661"/>
                </a:lnTo>
                <a:lnTo>
                  <a:pt x="1272679" y="58635"/>
                </a:lnTo>
                <a:lnTo>
                  <a:pt x="1272806" y="58661"/>
                </a:lnTo>
                <a:lnTo>
                  <a:pt x="1631302" y="58635"/>
                </a:lnTo>
                <a:lnTo>
                  <a:pt x="1631429" y="58661"/>
                </a:lnTo>
                <a:lnTo>
                  <a:pt x="1810600" y="58635"/>
                </a:lnTo>
                <a:lnTo>
                  <a:pt x="1810727" y="58661"/>
                </a:lnTo>
                <a:lnTo>
                  <a:pt x="1989912" y="58635"/>
                </a:lnTo>
                <a:lnTo>
                  <a:pt x="1990039" y="58661"/>
                </a:lnTo>
                <a:lnTo>
                  <a:pt x="2018690" y="58635"/>
                </a:lnTo>
                <a:lnTo>
                  <a:pt x="2018690" y="32600"/>
                </a:lnTo>
                <a:lnTo>
                  <a:pt x="2018690" y="26035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069071" y="3354325"/>
            <a:ext cx="1014259" cy="35811"/>
          </a:xfrm>
          <a:custGeom>
            <a:avLst/>
            <a:gdLst/>
            <a:ahLst/>
            <a:cxnLst/>
            <a:rect l="l" t="t" r="r" b="b"/>
            <a:pathLst>
              <a:path w="1672590" h="59054">
                <a:moveTo>
                  <a:pt x="29314" y="0"/>
                </a:moveTo>
                <a:lnTo>
                  <a:pt x="17906" y="2308"/>
                </a:lnTo>
                <a:lnTo>
                  <a:pt x="8588" y="8600"/>
                </a:lnTo>
                <a:lnTo>
                  <a:pt x="2304" y="17927"/>
                </a:lnTo>
                <a:lnTo>
                  <a:pt x="0" y="29339"/>
                </a:lnTo>
                <a:lnTo>
                  <a:pt x="2304" y="40747"/>
                </a:lnTo>
                <a:lnTo>
                  <a:pt x="8588" y="50065"/>
                </a:lnTo>
                <a:lnTo>
                  <a:pt x="17906" y="56349"/>
                </a:lnTo>
                <a:lnTo>
                  <a:pt x="29314" y="58653"/>
                </a:lnTo>
                <a:lnTo>
                  <a:pt x="40722" y="56349"/>
                </a:lnTo>
                <a:lnTo>
                  <a:pt x="50040" y="50065"/>
                </a:lnTo>
                <a:lnTo>
                  <a:pt x="56324" y="40747"/>
                </a:lnTo>
                <a:lnTo>
                  <a:pt x="58628" y="29339"/>
                </a:lnTo>
                <a:lnTo>
                  <a:pt x="56324" y="17927"/>
                </a:lnTo>
                <a:lnTo>
                  <a:pt x="50040" y="8600"/>
                </a:lnTo>
                <a:lnTo>
                  <a:pt x="40722" y="2308"/>
                </a:lnTo>
                <a:lnTo>
                  <a:pt x="29314" y="0"/>
                </a:lnTo>
                <a:close/>
              </a:path>
              <a:path w="1672590" h="59054">
                <a:moveTo>
                  <a:pt x="208617" y="0"/>
                </a:moveTo>
                <a:lnTo>
                  <a:pt x="197211" y="2308"/>
                </a:lnTo>
                <a:lnTo>
                  <a:pt x="187897" y="8600"/>
                </a:lnTo>
                <a:lnTo>
                  <a:pt x="181618" y="17927"/>
                </a:lnTo>
                <a:lnTo>
                  <a:pt x="179316" y="29339"/>
                </a:lnTo>
                <a:lnTo>
                  <a:pt x="181618" y="40747"/>
                </a:lnTo>
                <a:lnTo>
                  <a:pt x="187897" y="50065"/>
                </a:lnTo>
                <a:lnTo>
                  <a:pt x="197211" y="56349"/>
                </a:lnTo>
                <a:lnTo>
                  <a:pt x="208617" y="58653"/>
                </a:lnTo>
                <a:lnTo>
                  <a:pt x="220032" y="56349"/>
                </a:lnTo>
                <a:lnTo>
                  <a:pt x="229354" y="50065"/>
                </a:lnTo>
                <a:lnTo>
                  <a:pt x="235639" y="40747"/>
                </a:lnTo>
                <a:lnTo>
                  <a:pt x="237944" y="29339"/>
                </a:lnTo>
                <a:lnTo>
                  <a:pt x="235639" y="17927"/>
                </a:lnTo>
                <a:lnTo>
                  <a:pt x="229354" y="8600"/>
                </a:lnTo>
                <a:lnTo>
                  <a:pt x="220032" y="2308"/>
                </a:lnTo>
                <a:lnTo>
                  <a:pt x="208617" y="0"/>
                </a:lnTo>
                <a:close/>
              </a:path>
              <a:path w="1672590" h="59054">
                <a:moveTo>
                  <a:pt x="387933" y="0"/>
                </a:moveTo>
                <a:lnTo>
                  <a:pt x="376525" y="2308"/>
                </a:lnTo>
                <a:lnTo>
                  <a:pt x="367207" y="8600"/>
                </a:lnTo>
                <a:lnTo>
                  <a:pt x="360923" y="17927"/>
                </a:lnTo>
                <a:lnTo>
                  <a:pt x="358619" y="29339"/>
                </a:lnTo>
                <a:lnTo>
                  <a:pt x="360923" y="40747"/>
                </a:lnTo>
                <a:lnTo>
                  <a:pt x="367207" y="50065"/>
                </a:lnTo>
                <a:lnTo>
                  <a:pt x="376525" y="56349"/>
                </a:lnTo>
                <a:lnTo>
                  <a:pt x="387933" y="58653"/>
                </a:lnTo>
                <a:lnTo>
                  <a:pt x="399341" y="56349"/>
                </a:lnTo>
                <a:lnTo>
                  <a:pt x="408659" y="50065"/>
                </a:lnTo>
                <a:lnTo>
                  <a:pt x="414943" y="40747"/>
                </a:lnTo>
                <a:lnTo>
                  <a:pt x="417248" y="29339"/>
                </a:lnTo>
                <a:lnTo>
                  <a:pt x="414943" y="17927"/>
                </a:lnTo>
                <a:lnTo>
                  <a:pt x="408659" y="8600"/>
                </a:lnTo>
                <a:lnTo>
                  <a:pt x="399341" y="2308"/>
                </a:lnTo>
                <a:lnTo>
                  <a:pt x="387933" y="0"/>
                </a:lnTo>
                <a:close/>
              </a:path>
              <a:path w="1672590" h="59054">
                <a:moveTo>
                  <a:pt x="567237" y="0"/>
                </a:moveTo>
                <a:lnTo>
                  <a:pt x="555829" y="2308"/>
                </a:lnTo>
                <a:lnTo>
                  <a:pt x="546511" y="8600"/>
                </a:lnTo>
                <a:lnTo>
                  <a:pt x="540227" y="17927"/>
                </a:lnTo>
                <a:lnTo>
                  <a:pt x="537922" y="29339"/>
                </a:lnTo>
                <a:lnTo>
                  <a:pt x="540227" y="40747"/>
                </a:lnTo>
                <a:lnTo>
                  <a:pt x="546511" y="50065"/>
                </a:lnTo>
                <a:lnTo>
                  <a:pt x="555829" y="56349"/>
                </a:lnTo>
                <a:lnTo>
                  <a:pt x="567237" y="58653"/>
                </a:lnTo>
                <a:lnTo>
                  <a:pt x="578654" y="56349"/>
                </a:lnTo>
                <a:lnTo>
                  <a:pt x="587980" y="50065"/>
                </a:lnTo>
                <a:lnTo>
                  <a:pt x="594269" y="40747"/>
                </a:lnTo>
                <a:lnTo>
                  <a:pt x="596576" y="29339"/>
                </a:lnTo>
                <a:lnTo>
                  <a:pt x="594269" y="17927"/>
                </a:lnTo>
                <a:lnTo>
                  <a:pt x="587980" y="8600"/>
                </a:lnTo>
                <a:lnTo>
                  <a:pt x="578654" y="2308"/>
                </a:lnTo>
                <a:lnTo>
                  <a:pt x="567237" y="0"/>
                </a:lnTo>
                <a:close/>
              </a:path>
              <a:path w="1672590" h="59054">
                <a:moveTo>
                  <a:pt x="746553" y="0"/>
                </a:moveTo>
                <a:lnTo>
                  <a:pt x="735139" y="2308"/>
                </a:lnTo>
                <a:lnTo>
                  <a:pt x="725822" y="8600"/>
                </a:lnTo>
                <a:lnTo>
                  <a:pt x="719541" y="17927"/>
                </a:lnTo>
                <a:lnTo>
                  <a:pt x="717238" y="29339"/>
                </a:lnTo>
                <a:lnTo>
                  <a:pt x="719541" y="40747"/>
                </a:lnTo>
                <a:lnTo>
                  <a:pt x="725822" y="50065"/>
                </a:lnTo>
                <a:lnTo>
                  <a:pt x="735139" y="56349"/>
                </a:lnTo>
                <a:lnTo>
                  <a:pt x="746553" y="58653"/>
                </a:lnTo>
                <a:lnTo>
                  <a:pt x="757975" y="56349"/>
                </a:lnTo>
                <a:lnTo>
                  <a:pt x="767301" y="50065"/>
                </a:lnTo>
                <a:lnTo>
                  <a:pt x="773587" y="40747"/>
                </a:lnTo>
                <a:lnTo>
                  <a:pt x="775892" y="29339"/>
                </a:lnTo>
                <a:lnTo>
                  <a:pt x="773587" y="17927"/>
                </a:lnTo>
                <a:lnTo>
                  <a:pt x="767301" y="8600"/>
                </a:lnTo>
                <a:lnTo>
                  <a:pt x="757975" y="2308"/>
                </a:lnTo>
                <a:lnTo>
                  <a:pt x="746553" y="0"/>
                </a:lnTo>
                <a:close/>
              </a:path>
              <a:path w="1672590" h="59054">
                <a:moveTo>
                  <a:pt x="925881" y="0"/>
                </a:moveTo>
                <a:lnTo>
                  <a:pt x="914459" y="2308"/>
                </a:lnTo>
                <a:lnTo>
                  <a:pt x="905133" y="8600"/>
                </a:lnTo>
                <a:lnTo>
                  <a:pt x="898847" y="17927"/>
                </a:lnTo>
                <a:lnTo>
                  <a:pt x="896542" y="29339"/>
                </a:lnTo>
                <a:lnTo>
                  <a:pt x="898847" y="40747"/>
                </a:lnTo>
                <a:lnTo>
                  <a:pt x="905133" y="50065"/>
                </a:lnTo>
                <a:lnTo>
                  <a:pt x="914459" y="56349"/>
                </a:lnTo>
                <a:lnTo>
                  <a:pt x="925881" y="58653"/>
                </a:lnTo>
                <a:lnTo>
                  <a:pt x="937294" y="56349"/>
                </a:lnTo>
                <a:lnTo>
                  <a:pt x="946612" y="50065"/>
                </a:lnTo>
                <a:lnTo>
                  <a:pt x="952893" y="40747"/>
                </a:lnTo>
                <a:lnTo>
                  <a:pt x="955196" y="29339"/>
                </a:lnTo>
                <a:lnTo>
                  <a:pt x="952893" y="17927"/>
                </a:lnTo>
                <a:lnTo>
                  <a:pt x="946612" y="8600"/>
                </a:lnTo>
                <a:lnTo>
                  <a:pt x="937294" y="2308"/>
                </a:lnTo>
                <a:lnTo>
                  <a:pt x="925881" y="0"/>
                </a:lnTo>
                <a:close/>
              </a:path>
              <a:path w="1672590" h="59054">
                <a:moveTo>
                  <a:pt x="1105197" y="0"/>
                </a:moveTo>
                <a:lnTo>
                  <a:pt x="1093770" y="2308"/>
                </a:lnTo>
                <a:lnTo>
                  <a:pt x="1084444" y="8600"/>
                </a:lnTo>
                <a:lnTo>
                  <a:pt x="1078161" y="17927"/>
                </a:lnTo>
                <a:lnTo>
                  <a:pt x="1075858" y="29339"/>
                </a:lnTo>
                <a:lnTo>
                  <a:pt x="1078161" y="40747"/>
                </a:lnTo>
                <a:lnTo>
                  <a:pt x="1084444" y="50065"/>
                </a:lnTo>
                <a:lnTo>
                  <a:pt x="1093770" y="56349"/>
                </a:lnTo>
                <a:lnTo>
                  <a:pt x="1105197" y="58653"/>
                </a:lnTo>
                <a:lnTo>
                  <a:pt x="1116605" y="56349"/>
                </a:lnTo>
                <a:lnTo>
                  <a:pt x="1125923" y="50065"/>
                </a:lnTo>
                <a:lnTo>
                  <a:pt x="1132207" y="40747"/>
                </a:lnTo>
                <a:lnTo>
                  <a:pt x="1134512" y="29339"/>
                </a:lnTo>
                <a:lnTo>
                  <a:pt x="1132207" y="17927"/>
                </a:lnTo>
                <a:lnTo>
                  <a:pt x="1125923" y="8600"/>
                </a:lnTo>
                <a:lnTo>
                  <a:pt x="1116605" y="2308"/>
                </a:lnTo>
                <a:lnTo>
                  <a:pt x="1105197" y="0"/>
                </a:lnTo>
                <a:close/>
              </a:path>
              <a:path w="1672590" h="59054">
                <a:moveTo>
                  <a:pt x="1463817" y="0"/>
                </a:moveTo>
                <a:lnTo>
                  <a:pt x="1452403" y="2308"/>
                </a:lnTo>
                <a:lnTo>
                  <a:pt x="1443086" y="8600"/>
                </a:lnTo>
                <a:lnTo>
                  <a:pt x="1436805" y="17927"/>
                </a:lnTo>
                <a:lnTo>
                  <a:pt x="1434502" y="29339"/>
                </a:lnTo>
                <a:lnTo>
                  <a:pt x="1436805" y="40747"/>
                </a:lnTo>
                <a:lnTo>
                  <a:pt x="1443086" y="50065"/>
                </a:lnTo>
                <a:lnTo>
                  <a:pt x="1452403" y="56349"/>
                </a:lnTo>
                <a:lnTo>
                  <a:pt x="1463817" y="58653"/>
                </a:lnTo>
                <a:lnTo>
                  <a:pt x="1475225" y="56349"/>
                </a:lnTo>
                <a:lnTo>
                  <a:pt x="1484543" y="50065"/>
                </a:lnTo>
                <a:lnTo>
                  <a:pt x="1490826" y="40747"/>
                </a:lnTo>
                <a:lnTo>
                  <a:pt x="1493131" y="29339"/>
                </a:lnTo>
                <a:lnTo>
                  <a:pt x="1490826" y="17927"/>
                </a:lnTo>
                <a:lnTo>
                  <a:pt x="1484543" y="8600"/>
                </a:lnTo>
                <a:lnTo>
                  <a:pt x="1475225" y="2308"/>
                </a:lnTo>
                <a:lnTo>
                  <a:pt x="1463817" y="0"/>
                </a:lnTo>
                <a:close/>
              </a:path>
              <a:path w="1672590" h="59054">
                <a:moveTo>
                  <a:pt x="1643120" y="0"/>
                </a:moveTo>
                <a:lnTo>
                  <a:pt x="1631708" y="2308"/>
                </a:lnTo>
                <a:lnTo>
                  <a:pt x="1622381" y="8600"/>
                </a:lnTo>
                <a:lnTo>
                  <a:pt x="1616089" y="17927"/>
                </a:lnTo>
                <a:lnTo>
                  <a:pt x="1613781" y="29339"/>
                </a:lnTo>
                <a:lnTo>
                  <a:pt x="1616089" y="40747"/>
                </a:lnTo>
                <a:lnTo>
                  <a:pt x="1622381" y="50065"/>
                </a:lnTo>
                <a:lnTo>
                  <a:pt x="1631708" y="56349"/>
                </a:lnTo>
                <a:lnTo>
                  <a:pt x="1643120" y="58653"/>
                </a:lnTo>
                <a:lnTo>
                  <a:pt x="1654528" y="56349"/>
                </a:lnTo>
                <a:lnTo>
                  <a:pt x="1663846" y="50065"/>
                </a:lnTo>
                <a:lnTo>
                  <a:pt x="1670130" y="40747"/>
                </a:lnTo>
                <a:lnTo>
                  <a:pt x="1672434" y="29339"/>
                </a:lnTo>
                <a:lnTo>
                  <a:pt x="1670130" y="17927"/>
                </a:lnTo>
                <a:lnTo>
                  <a:pt x="1663846" y="8600"/>
                </a:lnTo>
                <a:lnTo>
                  <a:pt x="1654528" y="2308"/>
                </a:lnTo>
                <a:lnTo>
                  <a:pt x="164312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967420" y="3354218"/>
            <a:ext cx="35811" cy="35811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31261" y="0"/>
                </a:moveTo>
                <a:lnTo>
                  <a:pt x="27366" y="0"/>
                </a:lnTo>
                <a:lnTo>
                  <a:pt x="21724" y="1143"/>
                </a:lnTo>
                <a:lnTo>
                  <a:pt x="0" y="27592"/>
                </a:lnTo>
                <a:lnTo>
                  <a:pt x="0" y="37217"/>
                </a:lnTo>
                <a:lnTo>
                  <a:pt x="27416" y="58829"/>
                </a:lnTo>
                <a:lnTo>
                  <a:pt x="29314" y="58829"/>
                </a:lnTo>
                <a:lnTo>
                  <a:pt x="37041" y="58829"/>
                </a:lnTo>
                <a:lnTo>
                  <a:pt x="58653" y="31412"/>
                </a:lnTo>
                <a:lnTo>
                  <a:pt x="58653" y="27592"/>
                </a:lnTo>
                <a:lnTo>
                  <a:pt x="36928" y="1143"/>
                </a:lnTo>
                <a:lnTo>
                  <a:pt x="31261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069071" y="3472180"/>
            <a:ext cx="1014259" cy="35811"/>
          </a:xfrm>
          <a:custGeom>
            <a:avLst/>
            <a:gdLst/>
            <a:ahLst/>
            <a:cxnLst/>
            <a:rect l="l" t="t" r="r" b="b"/>
            <a:pathLst>
              <a:path w="1672590" h="59054">
                <a:moveTo>
                  <a:pt x="29314" y="0"/>
                </a:moveTo>
                <a:lnTo>
                  <a:pt x="17906" y="2304"/>
                </a:lnTo>
                <a:lnTo>
                  <a:pt x="8588" y="8588"/>
                </a:lnTo>
                <a:lnTo>
                  <a:pt x="2304" y="17906"/>
                </a:lnTo>
                <a:lnTo>
                  <a:pt x="0" y="29314"/>
                </a:lnTo>
                <a:lnTo>
                  <a:pt x="2304" y="40722"/>
                </a:lnTo>
                <a:lnTo>
                  <a:pt x="8588" y="50040"/>
                </a:lnTo>
                <a:lnTo>
                  <a:pt x="17906" y="56324"/>
                </a:lnTo>
                <a:lnTo>
                  <a:pt x="29314" y="58628"/>
                </a:lnTo>
                <a:lnTo>
                  <a:pt x="40722" y="56324"/>
                </a:lnTo>
                <a:lnTo>
                  <a:pt x="50040" y="50040"/>
                </a:lnTo>
                <a:lnTo>
                  <a:pt x="56324" y="40722"/>
                </a:lnTo>
                <a:lnTo>
                  <a:pt x="58628" y="29314"/>
                </a:lnTo>
                <a:lnTo>
                  <a:pt x="56324" y="17906"/>
                </a:lnTo>
                <a:lnTo>
                  <a:pt x="50040" y="8588"/>
                </a:lnTo>
                <a:lnTo>
                  <a:pt x="40722" y="2304"/>
                </a:lnTo>
                <a:lnTo>
                  <a:pt x="29314" y="0"/>
                </a:lnTo>
                <a:close/>
              </a:path>
              <a:path w="1672590" h="59054">
                <a:moveTo>
                  <a:pt x="208617" y="0"/>
                </a:moveTo>
                <a:lnTo>
                  <a:pt x="197211" y="2304"/>
                </a:lnTo>
                <a:lnTo>
                  <a:pt x="187897" y="8588"/>
                </a:lnTo>
                <a:lnTo>
                  <a:pt x="181618" y="17906"/>
                </a:lnTo>
                <a:lnTo>
                  <a:pt x="179316" y="29314"/>
                </a:lnTo>
                <a:lnTo>
                  <a:pt x="181618" y="40722"/>
                </a:lnTo>
                <a:lnTo>
                  <a:pt x="187897" y="50040"/>
                </a:lnTo>
                <a:lnTo>
                  <a:pt x="197211" y="56324"/>
                </a:lnTo>
                <a:lnTo>
                  <a:pt x="208617" y="58628"/>
                </a:lnTo>
                <a:lnTo>
                  <a:pt x="220032" y="56324"/>
                </a:lnTo>
                <a:lnTo>
                  <a:pt x="229354" y="50040"/>
                </a:lnTo>
                <a:lnTo>
                  <a:pt x="235639" y="40722"/>
                </a:lnTo>
                <a:lnTo>
                  <a:pt x="237944" y="29314"/>
                </a:lnTo>
                <a:lnTo>
                  <a:pt x="235639" y="17906"/>
                </a:lnTo>
                <a:lnTo>
                  <a:pt x="229354" y="8588"/>
                </a:lnTo>
                <a:lnTo>
                  <a:pt x="220032" y="2304"/>
                </a:lnTo>
                <a:lnTo>
                  <a:pt x="208617" y="0"/>
                </a:lnTo>
                <a:close/>
              </a:path>
              <a:path w="1672590" h="59054">
                <a:moveTo>
                  <a:pt x="387933" y="0"/>
                </a:moveTo>
                <a:lnTo>
                  <a:pt x="376525" y="2304"/>
                </a:lnTo>
                <a:lnTo>
                  <a:pt x="367207" y="8588"/>
                </a:lnTo>
                <a:lnTo>
                  <a:pt x="360923" y="17906"/>
                </a:lnTo>
                <a:lnTo>
                  <a:pt x="358619" y="29314"/>
                </a:lnTo>
                <a:lnTo>
                  <a:pt x="360923" y="40722"/>
                </a:lnTo>
                <a:lnTo>
                  <a:pt x="367207" y="50040"/>
                </a:lnTo>
                <a:lnTo>
                  <a:pt x="376525" y="56324"/>
                </a:lnTo>
                <a:lnTo>
                  <a:pt x="387933" y="58628"/>
                </a:lnTo>
                <a:lnTo>
                  <a:pt x="399341" y="56324"/>
                </a:lnTo>
                <a:lnTo>
                  <a:pt x="408659" y="50040"/>
                </a:lnTo>
                <a:lnTo>
                  <a:pt x="414943" y="40722"/>
                </a:lnTo>
                <a:lnTo>
                  <a:pt x="417248" y="29314"/>
                </a:lnTo>
                <a:lnTo>
                  <a:pt x="414943" y="17906"/>
                </a:lnTo>
                <a:lnTo>
                  <a:pt x="408659" y="8588"/>
                </a:lnTo>
                <a:lnTo>
                  <a:pt x="399341" y="2304"/>
                </a:lnTo>
                <a:lnTo>
                  <a:pt x="387933" y="0"/>
                </a:lnTo>
                <a:close/>
              </a:path>
              <a:path w="1672590" h="59054">
                <a:moveTo>
                  <a:pt x="567237" y="0"/>
                </a:moveTo>
                <a:lnTo>
                  <a:pt x="555829" y="2304"/>
                </a:lnTo>
                <a:lnTo>
                  <a:pt x="546511" y="8588"/>
                </a:lnTo>
                <a:lnTo>
                  <a:pt x="540227" y="17906"/>
                </a:lnTo>
                <a:lnTo>
                  <a:pt x="537922" y="29314"/>
                </a:lnTo>
                <a:lnTo>
                  <a:pt x="540227" y="40722"/>
                </a:lnTo>
                <a:lnTo>
                  <a:pt x="546511" y="50040"/>
                </a:lnTo>
                <a:lnTo>
                  <a:pt x="555829" y="56324"/>
                </a:lnTo>
                <a:lnTo>
                  <a:pt x="567237" y="58628"/>
                </a:lnTo>
                <a:lnTo>
                  <a:pt x="578654" y="56324"/>
                </a:lnTo>
                <a:lnTo>
                  <a:pt x="587980" y="50040"/>
                </a:lnTo>
                <a:lnTo>
                  <a:pt x="594269" y="40722"/>
                </a:lnTo>
                <a:lnTo>
                  <a:pt x="596576" y="29314"/>
                </a:lnTo>
                <a:lnTo>
                  <a:pt x="594269" y="17906"/>
                </a:lnTo>
                <a:lnTo>
                  <a:pt x="587980" y="8588"/>
                </a:lnTo>
                <a:lnTo>
                  <a:pt x="578654" y="2304"/>
                </a:lnTo>
                <a:lnTo>
                  <a:pt x="567237" y="0"/>
                </a:lnTo>
                <a:close/>
              </a:path>
              <a:path w="1672590" h="59054">
                <a:moveTo>
                  <a:pt x="746553" y="0"/>
                </a:moveTo>
                <a:lnTo>
                  <a:pt x="735139" y="2304"/>
                </a:lnTo>
                <a:lnTo>
                  <a:pt x="725822" y="8588"/>
                </a:lnTo>
                <a:lnTo>
                  <a:pt x="719541" y="17906"/>
                </a:lnTo>
                <a:lnTo>
                  <a:pt x="717238" y="29314"/>
                </a:lnTo>
                <a:lnTo>
                  <a:pt x="719541" y="40722"/>
                </a:lnTo>
                <a:lnTo>
                  <a:pt x="725822" y="50040"/>
                </a:lnTo>
                <a:lnTo>
                  <a:pt x="735139" y="56324"/>
                </a:lnTo>
                <a:lnTo>
                  <a:pt x="746553" y="58628"/>
                </a:lnTo>
                <a:lnTo>
                  <a:pt x="757975" y="56324"/>
                </a:lnTo>
                <a:lnTo>
                  <a:pt x="767301" y="50040"/>
                </a:lnTo>
                <a:lnTo>
                  <a:pt x="773587" y="40722"/>
                </a:lnTo>
                <a:lnTo>
                  <a:pt x="775892" y="29314"/>
                </a:lnTo>
                <a:lnTo>
                  <a:pt x="773587" y="17906"/>
                </a:lnTo>
                <a:lnTo>
                  <a:pt x="767301" y="8588"/>
                </a:lnTo>
                <a:lnTo>
                  <a:pt x="757975" y="2304"/>
                </a:lnTo>
                <a:lnTo>
                  <a:pt x="746553" y="0"/>
                </a:lnTo>
                <a:close/>
              </a:path>
              <a:path w="1672590" h="59054">
                <a:moveTo>
                  <a:pt x="925881" y="0"/>
                </a:moveTo>
                <a:lnTo>
                  <a:pt x="914459" y="2304"/>
                </a:lnTo>
                <a:lnTo>
                  <a:pt x="905133" y="8588"/>
                </a:lnTo>
                <a:lnTo>
                  <a:pt x="898847" y="17906"/>
                </a:lnTo>
                <a:lnTo>
                  <a:pt x="896542" y="29314"/>
                </a:lnTo>
                <a:lnTo>
                  <a:pt x="898847" y="40722"/>
                </a:lnTo>
                <a:lnTo>
                  <a:pt x="905133" y="50040"/>
                </a:lnTo>
                <a:lnTo>
                  <a:pt x="914459" y="56324"/>
                </a:lnTo>
                <a:lnTo>
                  <a:pt x="925881" y="58628"/>
                </a:lnTo>
                <a:lnTo>
                  <a:pt x="937294" y="56324"/>
                </a:lnTo>
                <a:lnTo>
                  <a:pt x="946612" y="50040"/>
                </a:lnTo>
                <a:lnTo>
                  <a:pt x="952893" y="40722"/>
                </a:lnTo>
                <a:lnTo>
                  <a:pt x="955196" y="29314"/>
                </a:lnTo>
                <a:lnTo>
                  <a:pt x="952893" y="17906"/>
                </a:lnTo>
                <a:lnTo>
                  <a:pt x="946612" y="8588"/>
                </a:lnTo>
                <a:lnTo>
                  <a:pt x="937294" y="2304"/>
                </a:lnTo>
                <a:lnTo>
                  <a:pt x="925881" y="0"/>
                </a:lnTo>
                <a:close/>
              </a:path>
              <a:path w="1672590" h="59054">
                <a:moveTo>
                  <a:pt x="1105197" y="0"/>
                </a:moveTo>
                <a:lnTo>
                  <a:pt x="1093770" y="2304"/>
                </a:lnTo>
                <a:lnTo>
                  <a:pt x="1084444" y="8588"/>
                </a:lnTo>
                <a:lnTo>
                  <a:pt x="1078161" y="17906"/>
                </a:lnTo>
                <a:lnTo>
                  <a:pt x="1075858" y="29314"/>
                </a:lnTo>
                <a:lnTo>
                  <a:pt x="1078161" y="40722"/>
                </a:lnTo>
                <a:lnTo>
                  <a:pt x="1084444" y="50040"/>
                </a:lnTo>
                <a:lnTo>
                  <a:pt x="1093770" y="56324"/>
                </a:lnTo>
                <a:lnTo>
                  <a:pt x="1105197" y="58628"/>
                </a:lnTo>
                <a:lnTo>
                  <a:pt x="1116605" y="56324"/>
                </a:lnTo>
                <a:lnTo>
                  <a:pt x="1125923" y="50040"/>
                </a:lnTo>
                <a:lnTo>
                  <a:pt x="1132207" y="40722"/>
                </a:lnTo>
                <a:lnTo>
                  <a:pt x="1134512" y="29314"/>
                </a:lnTo>
                <a:lnTo>
                  <a:pt x="1132207" y="17906"/>
                </a:lnTo>
                <a:lnTo>
                  <a:pt x="1125923" y="8588"/>
                </a:lnTo>
                <a:lnTo>
                  <a:pt x="1116605" y="2304"/>
                </a:lnTo>
                <a:lnTo>
                  <a:pt x="1105197" y="0"/>
                </a:lnTo>
                <a:close/>
              </a:path>
              <a:path w="1672590" h="59054">
                <a:moveTo>
                  <a:pt x="1284501" y="0"/>
                </a:moveTo>
                <a:lnTo>
                  <a:pt x="1273089" y="2304"/>
                </a:lnTo>
                <a:lnTo>
                  <a:pt x="1263762" y="8588"/>
                </a:lnTo>
                <a:lnTo>
                  <a:pt x="1257470" y="17906"/>
                </a:lnTo>
                <a:lnTo>
                  <a:pt x="1255161" y="29314"/>
                </a:lnTo>
                <a:lnTo>
                  <a:pt x="1257470" y="40722"/>
                </a:lnTo>
                <a:lnTo>
                  <a:pt x="1263762" y="50040"/>
                </a:lnTo>
                <a:lnTo>
                  <a:pt x="1273089" y="56324"/>
                </a:lnTo>
                <a:lnTo>
                  <a:pt x="1284501" y="58628"/>
                </a:lnTo>
                <a:lnTo>
                  <a:pt x="1295914" y="56324"/>
                </a:lnTo>
                <a:lnTo>
                  <a:pt x="1305231" y="50040"/>
                </a:lnTo>
                <a:lnTo>
                  <a:pt x="1311512" y="40722"/>
                </a:lnTo>
                <a:lnTo>
                  <a:pt x="1313815" y="29314"/>
                </a:lnTo>
                <a:lnTo>
                  <a:pt x="1311512" y="17906"/>
                </a:lnTo>
                <a:lnTo>
                  <a:pt x="1305231" y="8588"/>
                </a:lnTo>
                <a:lnTo>
                  <a:pt x="1295914" y="2304"/>
                </a:lnTo>
                <a:lnTo>
                  <a:pt x="1284501" y="0"/>
                </a:lnTo>
                <a:close/>
              </a:path>
              <a:path w="1672590" h="59054">
                <a:moveTo>
                  <a:pt x="1463817" y="0"/>
                </a:moveTo>
                <a:lnTo>
                  <a:pt x="1452403" y="2304"/>
                </a:lnTo>
                <a:lnTo>
                  <a:pt x="1443086" y="8588"/>
                </a:lnTo>
                <a:lnTo>
                  <a:pt x="1436805" y="17906"/>
                </a:lnTo>
                <a:lnTo>
                  <a:pt x="1434502" y="29314"/>
                </a:lnTo>
                <a:lnTo>
                  <a:pt x="1436805" y="40722"/>
                </a:lnTo>
                <a:lnTo>
                  <a:pt x="1443086" y="50040"/>
                </a:lnTo>
                <a:lnTo>
                  <a:pt x="1452403" y="56324"/>
                </a:lnTo>
                <a:lnTo>
                  <a:pt x="1463817" y="58628"/>
                </a:lnTo>
                <a:lnTo>
                  <a:pt x="1475225" y="56324"/>
                </a:lnTo>
                <a:lnTo>
                  <a:pt x="1484543" y="50040"/>
                </a:lnTo>
                <a:lnTo>
                  <a:pt x="1490826" y="40722"/>
                </a:lnTo>
                <a:lnTo>
                  <a:pt x="1493131" y="29314"/>
                </a:lnTo>
                <a:lnTo>
                  <a:pt x="1490826" y="17906"/>
                </a:lnTo>
                <a:lnTo>
                  <a:pt x="1484543" y="8588"/>
                </a:lnTo>
                <a:lnTo>
                  <a:pt x="1475225" y="2304"/>
                </a:lnTo>
                <a:lnTo>
                  <a:pt x="1463817" y="0"/>
                </a:lnTo>
                <a:close/>
              </a:path>
              <a:path w="1672590" h="59054">
                <a:moveTo>
                  <a:pt x="1643120" y="0"/>
                </a:moveTo>
                <a:lnTo>
                  <a:pt x="1631708" y="2304"/>
                </a:lnTo>
                <a:lnTo>
                  <a:pt x="1622381" y="8588"/>
                </a:lnTo>
                <a:lnTo>
                  <a:pt x="1616089" y="17906"/>
                </a:lnTo>
                <a:lnTo>
                  <a:pt x="1613781" y="29314"/>
                </a:lnTo>
                <a:lnTo>
                  <a:pt x="1616089" y="40722"/>
                </a:lnTo>
                <a:lnTo>
                  <a:pt x="1622381" y="50040"/>
                </a:lnTo>
                <a:lnTo>
                  <a:pt x="1631708" y="56324"/>
                </a:lnTo>
                <a:lnTo>
                  <a:pt x="1643120" y="58628"/>
                </a:lnTo>
                <a:lnTo>
                  <a:pt x="1654528" y="56324"/>
                </a:lnTo>
                <a:lnTo>
                  <a:pt x="1663846" y="50040"/>
                </a:lnTo>
                <a:lnTo>
                  <a:pt x="1670130" y="40722"/>
                </a:lnTo>
                <a:lnTo>
                  <a:pt x="1672434" y="29314"/>
                </a:lnTo>
                <a:lnTo>
                  <a:pt x="1670130" y="17906"/>
                </a:lnTo>
                <a:lnTo>
                  <a:pt x="1663846" y="8588"/>
                </a:lnTo>
                <a:lnTo>
                  <a:pt x="1654528" y="2304"/>
                </a:lnTo>
                <a:lnTo>
                  <a:pt x="164312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67420" y="3472066"/>
            <a:ext cx="35811" cy="35811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31261" y="0"/>
                </a:moveTo>
                <a:lnTo>
                  <a:pt x="27366" y="0"/>
                </a:lnTo>
                <a:lnTo>
                  <a:pt x="21724" y="1130"/>
                </a:lnTo>
                <a:lnTo>
                  <a:pt x="0" y="27580"/>
                </a:lnTo>
                <a:lnTo>
                  <a:pt x="0" y="37205"/>
                </a:lnTo>
                <a:lnTo>
                  <a:pt x="27416" y="58817"/>
                </a:lnTo>
                <a:lnTo>
                  <a:pt x="29314" y="58817"/>
                </a:lnTo>
                <a:lnTo>
                  <a:pt x="31236" y="58817"/>
                </a:lnTo>
                <a:lnTo>
                  <a:pt x="58653" y="37205"/>
                </a:lnTo>
                <a:lnTo>
                  <a:pt x="58653" y="27580"/>
                </a:lnTo>
                <a:lnTo>
                  <a:pt x="36928" y="1130"/>
                </a:lnTo>
                <a:lnTo>
                  <a:pt x="31261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069071" y="3590020"/>
            <a:ext cx="1014259" cy="35811"/>
          </a:xfrm>
          <a:custGeom>
            <a:avLst/>
            <a:gdLst/>
            <a:ahLst/>
            <a:cxnLst/>
            <a:rect l="l" t="t" r="r" b="b"/>
            <a:pathLst>
              <a:path w="1672590" h="59054">
                <a:moveTo>
                  <a:pt x="29314" y="0"/>
                </a:moveTo>
                <a:lnTo>
                  <a:pt x="17906" y="2304"/>
                </a:lnTo>
                <a:lnTo>
                  <a:pt x="8588" y="8588"/>
                </a:lnTo>
                <a:lnTo>
                  <a:pt x="2304" y="17906"/>
                </a:lnTo>
                <a:lnTo>
                  <a:pt x="0" y="29314"/>
                </a:lnTo>
                <a:lnTo>
                  <a:pt x="2304" y="40722"/>
                </a:lnTo>
                <a:lnTo>
                  <a:pt x="8588" y="50040"/>
                </a:lnTo>
                <a:lnTo>
                  <a:pt x="17906" y="56324"/>
                </a:lnTo>
                <a:lnTo>
                  <a:pt x="29314" y="58628"/>
                </a:lnTo>
                <a:lnTo>
                  <a:pt x="40722" y="56324"/>
                </a:lnTo>
                <a:lnTo>
                  <a:pt x="50040" y="50040"/>
                </a:lnTo>
                <a:lnTo>
                  <a:pt x="56324" y="40722"/>
                </a:lnTo>
                <a:lnTo>
                  <a:pt x="58628" y="29314"/>
                </a:lnTo>
                <a:lnTo>
                  <a:pt x="56324" y="17906"/>
                </a:lnTo>
                <a:lnTo>
                  <a:pt x="50040" y="8588"/>
                </a:lnTo>
                <a:lnTo>
                  <a:pt x="40722" y="2304"/>
                </a:lnTo>
                <a:lnTo>
                  <a:pt x="29314" y="0"/>
                </a:lnTo>
                <a:close/>
              </a:path>
              <a:path w="1672590" h="59054">
                <a:moveTo>
                  <a:pt x="208617" y="0"/>
                </a:moveTo>
                <a:lnTo>
                  <a:pt x="197211" y="2304"/>
                </a:lnTo>
                <a:lnTo>
                  <a:pt x="187897" y="8588"/>
                </a:lnTo>
                <a:lnTo>
                  <a:pt x="181618" y="17906"/>
                </a:lnTo>
                <a:lnTo>
                  <a:pt x="179316" y="29314"/>
                </a:lnTo>
                <a:lnTo>
                  <a:pt x="181618" y="40722"/>
                </a:lnTo>
                <a:lnTo>
                  <a:pt x="187897" y="50040"/>
                </a:lnTo>
                <a:lnTo>
                  <a:pt x="197211" y="56324"/>
                </a:lnTo>
                <a:lnTo>
                  <a:pt x="208617" y="58628"/>
                </a:lnTo>
                <a:lnTo>
                  <a:pt x="220032" y="56324"/>
                </a:lnTo>
                <a:lnTo>
                  <a:pt x="229354" y="50040"/>
                </a:lnTo>
                <a:lnTo>
                  <a:pt x="235639" y="40722"/>
                </a:lnTo>
                <a:lnTo>
                  <a:pt x="237944" y="29314"/>
                </a:lnTo>
                <a:lnTo>
                  <a:pt x="235639" y="17906"/>
                </a:lnTo>
                <a:lnTo>
                  <a:pt x="229354" y="8588"/>
                </a:lnTo>
                <a:lnTo>
                  <a:pt x="220032" y="2304"/>
                </a:lnTo>
                <a:lnTo>
                  <a:pt x="208617" y="0"/>
                </a:lnTo>
                <a:close/>
              </a:path>
              <a:path w="1672590" h="59054">
                <a:moveTo>
                  <a:pt x="387933" y="0"/>
                </a:moveTo>
                <a:lnTo>
                  <a:pt x="376525" y="2304"/>
                </a:lnTo>
                <a:lnTo>
                  <a:pt x="367207" y="8588"/>
                </a:lnTo>
                <a:lnTo>
                  <a:pt x="360923" y="17906"/>
                </a:lnTo>
                <a:lnTo>
                  <a:pt x="358619" y="29314"/>
                </a:lnTo>
                <a:lnTo>
                  <a:pt x="360923" y="40722"/>
                </a:lnTo>
                <a:lnTo>
                  <a:pt x="367207" y="50040"/>
                </a:lnTo>
                <a:lnTo>
                  <a:pt x="376525" y="56324"/>
                </a:lnTo>
                <a:lnTo>
                  <a:pt x="387933" y="58628"/>
                </a:lnTo>
                <a:lnTo>
                  <a:pt x="399341" y="56324"/>
                </a:lnTo>
                <a:lnTo>
                  <a:pt x="408659" y="50040"/>
                </a:lnTo>
                <a:lnTo>
                  <a:pt x="414943" y="40722"/>
                </a:lnTo>
                <a:lnTo>
                  <a:pt x="417248" y="29314"/>
                </a:lnTo>
                <a:lnTo>
                  <a:pt x="414943" y="17906"/>
                </a:lnTo>
                <a:lnTo>
                  <a:pt x="408659" y="8588"/>
                </a:lnTo>
                <a:lnTo>
                  <a:pt x="399341" y="2304"/>
                </a:lnTo>
                <a:lnTo>
                  <a:pt x="387933" y="0"/>
                </a:lnTo>
                <a:close/>
              </a:path>
              <a:path w="1672590" h="59054">
                <a:moveTo>
                  <a:pt x="567237" y="0"/>
                </a:moveTo>
                <a:lnTo>
                  <a:pt x="555829" y="2304"/>
                </a:lnTo>
                <a:lnTo>
                  <a:pt x="546511" y="8588"/>
                </a:lnTo>
                <a:lnTo>
                  <a:pt x="540227" y="17906"/>
                </a:lnTo>
                <a:lnTo>
                  <a:pt x="537922" y="29314"/>
                </a:lnTo>
                <a:lnTo>
                  <a:pt x="540227" y="40722"/>
                </a:lnTo>
                <a:lnTo>
                  <a:pt x="546511" y="50040"/>
                </a:lnTo>
                <a:lnTo>
                  <a:pt x="555829" y="56324"/>
                </a:lnTo>
                <a:lnTo>
                  <a:pt x="567237" y="58628"/>
                </a:lnTo>
                <a:lnTo>
                  <a:pt x="578654" y="56324"/>
                </a:lnTo>
                <a:lnTo>
                  <a:pt x="587980" y="50040"/>
                </a:lnTo>
                <a:lnTo>
                  <a:pt x="594269" y="40722"/>
                </a:lnTo>
                <a:lnTo>
                  <a:pt x="596576" y="29314"/>
                </a:lnTo>
                <a:lnTo>
                  <a:pt x="594269" y="17906"/>
                </a:lnTo>
                <a:lnTo>
                  <a:pt x="587980" y="8588"/>
                </a:lnTo>
                <a:lnTo>
                  <a:pt x="578654" y="2304"/>
                </a:lnTo>
                <a:lnTo>
                  <a:pt x="567237" y="0"/>
                </a:lnTo>
                <a:close/>
              </a:path>
              <a:path w="1672590" h="59054">
                <a:moveTo>
                  <a:pt x="746553" y="0"/>
                </a:moveTo>
                <a:lnTo>
                  <a:pt x="735139" y="2304"/>
                </a:lnTo>
                <a:lnTo>
                  <a:pt x="725822" y="8588"/>
                </a:lnTo>
                <a:lnTo>
                  <a:pt x="719541" y="17906"/>
                </a:lnTo>
                <a:lnTo>
                  <a:pt x="717238" y="29314"/>
                </a:lnTo>
                <a:lnTo>
                  <a:pt x="719541" y="40722"/>
                </a:lnTo>
                <a:lnTo>
                  <a:pt x="725822" y="50040"/>
                </a:lnTo>
                <a:lnTo>
                  <a:pt x="735139" y="56324"/>
                </a:lnTo>
                <a:lnTo>
                  <a:pt x="746553" y="58628"/>
                </a:lnTo>
                <a:lnTo>
                  <a:pt x="757975" y="56324"/>
                </a:lnTo>
                <a:lnTo>
                  <a:pt x="767301" y="50040"/>
                </a:lnTo>
                <a:lnTo>
                  <a:pt x="773587" y="40722"/>
                </a:lnTo>
                <a:lnTo>
                  <a:pt x="775892" y="29314"/>
                </a:lnTo>
                <a:lnTo>
                  <a:pt x="773587" y="17906"/>
                </a:lnTo>
                <a:lnTo>
                  <a:pt x="767301" y="8588"/>
                </a:lnTo>
                <a:lnTo>
                  <a:pt x="757975" y="2304"/>
                </a:lnTo>
                <a:lnTo>
                  <a:pt x="746553" y="0"/>
                </a:lnTo>
                <a:close/>
              </a:path>
              <a:path w="1672590" h="59054">
                <a:moveTo>
                  <a:pt x="925881" y="0"/>
                </a:moveTo>
                <a:lnTo>
                  <a:pt x="914459" y="2304"/>
                </a:lnTo>
                <a:lnTo>
                  <a:pt x="905133" y="8588"/>
                </a:lnTo>
                <a:lnTo>
                  <a:pt x="898847" y="17906"/>
                </a:lnTo>
                <a:lnTo>
                  <a:pt x="896542" y="29314"/>
                </a:lnTo>
                <a:lnTo>
                  <a:pt x="898847" y="40722"/>
                </a:lnTo>
                <a:lnTo>
                  <a:pt x="905133" y="50040"/>
                </a:lnTo>
                <a:lnTo>
                  <a:pt x="914459" y="56324"/>
                </a:lnTo>
                <a:lnTo>
                  <a:pt x="925881" y="58628"/>
                </a:lnTo>
                <a:lnTo>
                  <a:pt x="937294" y="56324"/>
                </a:lnTo>
                <a:lnTo>
                  <a:pt x="946612" y="50040"/>
                </a:lnTo>
                <a:lnTo>
                  <a:pt x="952893" y="40722"/>
                </a:lnTo>
                <a:lnTo>
                  <a:pt x="955196" y="29314"/>
                </a:lnTo>
                <a:lnTo>
                  <a:pt x="952893" y="17906"/>
                </a:lnTo>
                <a:lnTo>
                  <a:pt x="946612" y="8588"/>
                </a:lnTo>
                <a:lnTo>
                  <a:pt x="937294" y="2304"/>
                </a:lnTo>
                <a:lnTo>
                  <a:pt x="925881" y="0"/>
                </a:lnTo>
                <a:close/>
              </a:path>
              <a:path w="1672590" h="59054">
                <a:moveTo>
                  <a:pt x="1105197" y="0"/>
                </a:moveTo>
                <a:lnTo>
                  <a:pt x="1093770" y="2304"/>
                </a:lnTo>
                <a:lnTo>
                  <a:pt x="1084444" y="8588"/>
                </a:lnTo>
                <a:lnTo>
                  <a:pt x="1078161" y="17906"/>
                </a:lnTo>
                <a:lnTo>
                  <a:pt x="1075858" y="29314"/>
                </a:lnTo>
                <a:lnTo>
                  <a:pt x="1078161" y="40722"/>
                </a:lnTo>
                <a:lnTo>
                  <a:pt x="1084444" y="50040"/>
                </a:lnTo>
                <a:lnTo>
                  <a:pt x="1093770" y="56324"/>
                </a:lnTo>
                <a:lnTo>
                  <a:pt x="1105197" y="58628"/>
                </a:lnTo>
                <a:lnTo>
                  <a:pt x="1116605" y="56324"/>
                </a:lnTo>
                <a:lnTo>
                  <a:pt x="1125923" y="50040"/>
                </a:lnTo>
                <a:lnTo>
                  <a:pt x="1132207" y="40722"/>
                </a:lnTo>
                <a:lnTo>
                  <a:pt x="1134512" y="29314"/>
                </a:lnTo>
                <a:lnTo>
                  <a:pt x="1132207" y="17906"/>
                </a:lnTo>
                <a:lnTo>
                  <a:pt x="1125923" y="8588"/>
                </a:lnTo>
                <a:lnTo>
                  <a:pt x="1116605" y="2304"/>
                </a:lnTo>
                <a:lnTo>
                  <a:pt x="1105197" y="0"/>
                </a:lnTo>
                <a:close/>
              </a:path>
              <a:path w="1672590" h="59054">
                <a:moveTo>
                  <a:pt x="1284501" y="0"/>
                </a:moveTo>
                <a:lnTo>
                  <a:pt x="1273089" y="2304"/>
                </a:lnTo>
                <a:lnTo>
                  <a:pt x="1263762" y="8588"/>
                </a:lnTo>
                <a:lnTo>
                  <a:pt x="1257470" y="17906"/>
                </a:lnTo>
                <a:lnTo>
                  <a:pt x="1255161" y="29314"/>
                </a:lnTo>
                <a:lnTo>
                  <a:pt x="1257470" y="40722"/>
                </a:lnTo>
                <a:lnTo>
                  <a:pt x="1263762" y="50040"/>
                </a:lnTo>
                <a:lnTo>
                  <a:pt x="1273089" y="56324"/>
                </a:lnTo>
                <a:lnTo>
                  <a:pt x="1284501" y="58628"/>
                </a:lnTo>
                <a:lnTo>
                  <a:pt x="1295914" y="56324"/>
                </a:lnTo>
                <a:lnTo>
                  <a:pt x="1305231" y="50040"/>
                </a:lnTo>
                <a:lnTo>
                  <a:pt x="1311512" y="40722"/>
                </a:lnTo>
                <a:lnTo>
                  <a:pt x="1313815" y="29314"/>
                </a:lnTo>
                <a:lnTo>
                  <a:pt x="1311512" y="17906"/>
                </a:lnTo>
                <a:lnTo>
                  <a:pt x="1305231" y="8588"/>
                </a:lnTo>
                <a:lnTo>
                  <a:pt x="1295914" y="2304"/>
                </a:lnTo>
                <a:lnTo>
                  <a:pt x="1284501" y="0"/>
                </a:lnTo>
                <a:close/>
              </a:path>
              <a:path w="1672590" h="59054">
                <a:moveTo>
                  <a:pt x="1643120" y="0"/>
                </a:moveTo>
                <a:lnTo>
                  <a:pt x="1631708" y="2304"/>
                </a:lnTo>
                <a:lnTo>
                  <a:pt x="1622381" y="8588"/>
                </a:lnTo>
                <a:lnTo>
                  <a:pt x="1616089" y="17906"/>
                </a:lnTo>
                <a:lnTo>
                  <a:pt x="1613781" y="29314"/>
                </a:lnTo>
                <a:lnTo>
                  <a:pt x="1616089" y="40722"/>
                </a:lnTo>
                <a:lnTo>
                  <a:pt x="1622381" y="50040"/>
                </a:lnTo>
                <a:lnTo>
                  <a:pt x="1631708" y="56324"/>
                </a:lnTo>
                <a:lnTo>
                  <a:pt x="1643120" y="58628"/>
                </a:lnTo>
                <a:lnTo>
                  <a:pt x="1654528" y="56324"/>
                </a:lnTo>
                <a:lnTo>
                  <a:pt x="1663846" y="50040"/>
                </a:lnTo>
                <a:lnTo>
                  <a:pt x="1670130" y="40722"/>
                </a:lnTo>
                <a:lnTo>
                  <a:pt x="1672434" y="29314"/>
                </a:lnTo>
                <a:lnTo>
                  <a:pt x="1670130" y="17906"/>
                </a:lnTo>
                <a:lnTo>
                  <a:pt x="1663846" y="8588"/>
                </a:lnTo>
                <a:lnTo>
                  <a:pt x="1654528" y="2304"/>
                </a:lnTo>
                <a:lnTo>
                  <a:pt x="164312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967420" y="3589899"/>
            <a:ext cx="35811" cy="35811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31261" y="0"/>
                </a:moveTo>
                <a:lnTo>
                  <a:pt x="27366" y="0"/>
                </a:lnTo>
                <a:lnTo>
                  <a:pt x="21724" y="1143"/>
                </a:lnTo>
                <a:lnTo>
                  <a:pt x="0" y="27592"/>
                </a:lnTo>
                <a:lnTo>
                  <a:pt x="0" y="31437"/>
                </a:lnTo>
                <a:lnTo>
                  <a:pt x="27416" y="58829"/>
                </a:lnTo>
                <a:lnTo>
                  <a:pt x="29314" y="58829"/>
                </a:lnTo>
                <a:lnTo>
                  <a:pt x="31236" y="58829"/>
                </a:lnTo>
                <a:lnTo>
                  <a:pt x="58653" y="31437"/>
                </a:lnTo>
                <a:lnTo>
                  <a:pt x="58653" y="27592"/>
                </a:lnTo>
                <a:lnTo>
                  <a:pt x="36928" y="1143"/>
                </a:lnTo>
                <a:lnTo>
                  <a:pt x="31261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967437" y="3707868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11" y="0"/>
                </a:lnTo>
                <a:lnTo>
                  <a:pt x="17907" y="2298"/>
                </a:lnTo>
                <a:lnTo>
                  <a:pt x="8585" y="8572"/>
                </a:lnTo>
                <a:lnTo>
                  <a:pt x="2298" y="17881"/>
                </a:lnTo>
                <a:lnTo>
                  <a:pt x="0" y="29311"/>
                </a:lnTo>
                <a:lnTo>
                  <a:pt x="2298" y="40716"/>
                </a:lnTo>
                <a:lnTo>
                  <a:pt x="8585" y="50038"/>
                </a:lnTo>
                <a:lnTo>
                  <a:pt x="17907" y="56324"/>
                </a:lnTo>
                <a:lnTo>
                  <a:pt x="29311" y="58623"/>
                </a:lnTo>
                <a:lnTo>
                  <a:pt x="190423" y="58623"/>
                </a:lnTo>
                <a:lnTo>
                  <a:pt x="362851" y="58623"/>
                </a:lnTo>
                <a:lnTo>
                  <a:pt x="2018690" y="58623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069070" y="3825702"/>
            <a:ext cx="1122848" cy="35811"/>
          </a:xfrm>
          <a:custGeom>
            <a:avLst/>
            <a:gdLst/>
            <a:ahLst/>
            <a:cxnLst/>
            <a:rect l="l" t="t" r="r" b="b"/>
            <a:pathLst>
              <a:path w="1851659" h="59054">
                <a:moveTo>
                  <a:pt x="29314" y="0"/>
                </a:moveTo>
                <a:lnTo>
                  <a:pt x="17906" y="2304"/>
                </a:lnTo>
                <a:lnTo>
                  <a:pt x="8588" y="8588"/>
                </a:lnTo>
                <a:lnTo>
                  <a:pt x="2304" y="17906"/>
                </a:lnTo>
                <a:lnTo>
                  <a:pt x="0" y="29314"/>
                </a:lnTo>
                <a:lnTo>
                  <a:pt x="2304" y="40726"/>
                </a:lnTo>
                <a:lnTo>
                  <a:pt x="8588" y="50052"/>
                </a:lnTo>
                <a:lnTo>
                  <a:pt x="17906" y="56345"/>
                </a:lnTo>
                <a:lnTo>
                  <a:pt x="29314" y="58653"/>
                </a:lnTo>
                <a:lnTo>
                  <a:pt x="40722" y="56345"/>
                </a:lnTo>
                <a:lnTo>
                  <a:pt x="50040" y="50052"/>
                </a:lnTo>
                <a:lnTo>
                  <a:pt x="56324" y="40726"/>
                </a:lnTo>
                <a:lnTo>
                  <a:pt x="58628" y="29314"/>
                </a:lnTo>
                <a:lnTo>
                  <a:pt x="56324" y="17906"/>
                </a:lnTo>
                <a:lnTo>
                  <a:pt x="50040" y="8588"/>
                </a:lnTo>
                <a:lnTo>
                  <a:pt x="40722" y="2304"/>
                </a:lnTo>
                <a:lnTo>
                  <a:pt x="29314" y="0"/>
                </a:lnTo>
                <a:close/>
              </a:path>
              <a:path w="1851659" h="59054">
                <a:moveTo>
                  <a:pt x="387933" y="0"/>
                </a:moveTo>
                <a:lnTo>
                  <a:pt x="376525" y="2304"/>
                </a:lnTo>
                <a:lnTo>
                  <a:pt x="367207" y="8588"/>
                </a:lnTo>
                <a:lnTo>
                  <a:pt x="360923" y="17906"/>
                </a:lnTo>
                <a:lnTo>
                  <a:pt x="358619" y="29314"/>
                </a:lnTo>
                <a:lnTo>
                  <a:pt x="360923" y="40726"/>
                </a:lnTo>
                <a:lnTo>
                  <a:pt x="367207" y="50052"/>
                </a:lnTo>
                <a:lnTo>
                  <a:pt x="376525" y="56345"/>
                </a:lnTo>
                <a:lnTo>
                  <a:pt x="387933" y="58653"/>
                </a:lnTo>
                <a:lnTo>
                  <a:pt x="399341" y="56345"/>
                </a:lnTo>
                <a:lnTo>
                  <a:pt x="408659" y="50052"/>
                </a:lnTo>
                <a:lnTo>
                  <a:pt x="414943" y="40726"/>
                </a:lnTo>
                <a:lnTo>
                  <a:pt x="417248" y="29314"/>
                </a:lnTo>
                <a:lnTo>
                  <a:pt x="414943" y="17906"/>
                </a:lnTo>
                <a:lnTo>
                  <a:pt x="408659" y="8588"/>
                </a:lnTo>
                <a:lnTo>
                  <a:pt x="399341" y="2304"/>
                </a:lnTo>
                <a:lnTo>
                  <a:pt x="387933" y="0"/>
                </a:lnTo>
                <a:close/>
              </a:path>
              <a:path w="1851659" h="59054">
                <a:moveTo>
                  <a:pt x="567237" y="0"/>
                </a:moveTo>
                <a:lnTo>
                  <a:pt x="555829" y="2304"/>
                </a:lnTo>
                <a:lnTo>
                  <a:pt x="546511" y="8588"/>
                </a:lnTo>
                <a:lnTo>
                  <a:pt x="540227" y="17906"/>
                </a:lnTo>
                <a:lnTo>
                  <a:pt x="537922" y="29314"/>
                </a:lnTo>
                <a:lnTo>
                  <a:pt x="540227" y="40726"/>
                </a:lnTo>
                <a:lnTo>
                  <a:pt x="546511" y="50052"/>
                </a:lnTo>
                <a:lnTo>
                  <a:pt x="555829" y="56345"/>
                </a:lnTo>
                <a:lnTo>
                  <a:pt x="567237" y="58653"/>
                </a:lnTo>
                <a:lnTo>
                  <a:pt x="578650" y="56345"/>
                </a:lnTo>
                <a:lnTo>
                  <a:pt x="587967" y="50052"/>
                </a:lnTo>
                <a:lnTo>
                  <a:pt x="594248" y="40726"/>
                </a:lnTo>
                <a:lnTo>
                  <a:pt x="596551" y="29314"/>
                </a:lnTo>
                <a:lnTo>
                  <a:pt x="594248" y="17906"/>
                </a:lnTo>
                <a:lnTo>
                  <a:pt x="587967" y="8588"/>
                </a:lnTo>
                <a:lnTo>
                  <a:pt x="578650" y="2304"/>
                </a:lnTo>
                <a:lnTo>
                  <a:pt x="567237" y="0"/>
                </a:lnTo>
                <a:close/>
              </a:path>
              <a:path w="1851659" h="59054">
                <a:moveTo>
                  <a:pt x="746553" y="0"/>
                </a:moveTo>
                <a:lnTo>
                  <a:pt x="735139" y="2304"/>
                </a:lnTo>
                <a:lnTo>
                  <a:pt x="725822" y="8588"/>
                </a:lnTo>
                <a:lnTo>
                  <a:pt x="719541" y="17906"/>
                </a:lnTo>
                <a:lnTo>
                  <a:pt x="717238" y="29314"/>
                </a:lnTo>
                <a:lnTo>
                  <a:pt x="719541" y="40726"/>
                </a:lnTo>
                <a:lnTo>
                  <a:pt x="725822" y="50052"/>
                </a:lnTo>
                <a:lnTo>
                  <a:pt x="735139" y="56345"/>
                </a:lnTo>
                <a:lnTo>
                  <a:pt x="746553" y="58653"/>
                </a:lnTo>
                <a:lnTo>
                  <a:pt x="757975" y="56345"/>
                </a:lnTo>
                <a:lnTo>
                  <a:pt x="767301" y="50052"/>
                </a:lnTo>
                <a:lnTo>
                  <a:pt x="773587" y="40726"/>
                </a:lnTo>
                <a:lnTo>
                  <a:pt x="775892" y="29314"/>
                </a:lnTo>
                <a:lnTo>
                  <a:pt x="773587" y="17906"/>
                </a:lnTo>
                <a:lnTo>
                  <a:pt x="767301" y="8588"/>
                </a:lnTo>
                <a:lnTo>
                  <a:pt x="757975" y="2304"/>
                </a:lnTo>
                <a:lnTo>
                  <a:pt x="746553" y="0"/>
                </a:lnTo>
                <a:close/>
              </a:path>
              <a:path w="1851659" h="59054">
                <a:moveTo>
                  <a:pt x="925856" y="0"/>
                </a:moveTo>
                <a:lnTo>
                  <a:pt x="914448" y="2304"/>
                </a:lnTo>
                <a:lnTo>
                  <a:pt x="905130" y="8588"/>
                </a:lnTo>
                <a:lnTo>
                  <a:pt x="898846" y="17906"/>
                </a:lnTo>
                <a:lnTo>
                  <a:pt x="896542" y="29314"/>
                </a:lnTo>
                <a:lnTo>
                  <a:pt x="898846" y="40726"/>
                </a:lnTo>
                <a:lnTo>
                  <a:pt x="905130" y="50052"/>
                </a:lnTo>
                <a:lnTo>
                  <a:pt x="914448" y="56345"/>
                </a:lnTo>
                <a:lnTo>
                  <a:pt x="925856" y="58653"/>
                </a:lnTo>
                <a:lnTo>
                  <a:pt x="937284" y="56345"/>
                </a:lnTo>
                <a:lnTo>
                  <a:pt x="946609" y="50052"/>
                </a:lnTo>
                <a:lnTo>
                  <a:pt x="952892" y="40726"/>
                </a:lnTo>
                <a:lnTo>
                  <a:pt x="955196" y="29314"/>
                </a:lnTo>
                <a:lnTo>
                  <a:pt x="952892" y="17906"/>
                </a:lnTo>
                <a:lnTo>
                  <a:pt x="946609" y="8588"/>
                </a:lnTo>
                <a:lnTo>
                  <a:pt x="937284" y="2304"/>
                </a:lnTo>
                <a:lnTo>
                  <a:pt x="925856" y="0"/>
                </a:lnTo>
                <a:close/>
              </a:path>
              <a:path w="1851659" h="59054">
                <a:moveTo>
                  <a:pt x="1105197" y="0"/>
                </a:moveTo>
                <a:lnTo>
                  <a:pt x="1093770" y="2304"/>
                </a:lnTo>
                <a:lnTo>
                  <a:pt x="1084444" y="8588"/>
                </a:lnTo>
                <a:lnTo>
                  <a:pt x="1078161" y="17906"/>
                </a:lnTo>
                <a:lnTo>
                  <a:pt x="1075858" y="29314"/>
                </a:lnTo>
                <a:lnTo>
                  <a:pt x="1078161" y="40726"/>
                </a:lnTo>
                <a:lnTo>
                  <a:pt x="1084444" y="50052"/>
                </a:lnTo>
                <a:lnTo>
                  <a:pt x="1093770" y="56345"/>
                </a:lnTo>
                <a:lnTo>
                  <a:pt x="1105197" y="58653"/>
                </a:lnTo>
                <a:lnTo>
                  <a:pt x="1116605" y="56345"/>
                </a:lnTo>
                <a:lnTo>
                  <a:pt x="1125923" y="50052"/>
                </a:lnTo>
                <a:lnTo>
                  <a:pt x="1132207" y="40726"/>
                </a:lnTo>
                <a:lnTo>
                  <a:pt x="1134512" y="29314"/>
                </a:lnTo>
                <a:lnTo>
                  <a:pt x="1132207" y="17906"/>
                </a:lnTo>
                <a:lnTo>
                  <a:pt x="1125923" y="8588"/>
                </a:lnTo>
                <a:lnTo>
                  <a:pt x="1116605" y="2304"/>
                </a:lnTo>
                <a:lnTo>
                  <a:pt x="1105197" y="0"/>
                </a:lnTo>
                <a:close/>
              </a:path>
              <a:path w="1851659" h="59054">
                <a:moveTo>
                  <a:pt x="1284501" y="0"/>
                </a:moveTo>
                <a:lnTo>
                  <a:pt x="1273089" y="2304"/>
                </a:lnTo>
                <a:lnTo>
                  <a:pt x="1263762" y="8588"/>
                </a:lnTo>
                <a:lnTo>
                  <a:pt x="1257470" y="17906"/>
                </a:lnTo>
                <a:lnTo>
                  <a:pt x="1255161" y="29314"/>
                </a:lnTo>
                <a:lnTo>
                  <a:pt x="1257470" y="40726"/>
                </a:lnTo>
                <a:lnTo>
                  <a:pt x="1263762" y="50052"/>
                </a:lnTo>
                <a:lnTo>
                  <a:pt x="1273089" y="56345"/>
                </a:lnTo>
                <a:lnTo>
                  <a:pt x="1284501" y="58653"/>
                </a:lnTo>
                <a:lnTo>
                  <a:pt x="1295914" y="56345"/>
                </a:lnTo>
                <a:lnTo>
                  <a:pt x="1305231" y="50052"/>
                </a:lnTo>
                <a:lnTo>
                  <a:pt x="1311512" y="40726"/>
                </a:lnTo>
                <a:lnTo>
                  <a:pt x="1313815" y="29314"/>
                </a:lnTo>
                <a:lnTo>
                  <a:pt x="1311512" y="17906"/>
                </a:lnTo>
                <a:lnTo>
                  <a:pt x="1305231" y="8588"/>
                </a:lnTo>
                <a:lnTo>
                  <a:pt x="1295914" y="2304"/>
                </a:lnTo>
                <a:lnTo>
                  <a:pt x="1284501" y="0"/>
                </a:lnTo>
                <a:close/>
              </a:path>
              <a:path w="1851659" h="59054">
                <a:moveTo>
                  <a:pt x="1643120" y="0"/>
                </a:moveTo>
                <a:lnTo>
                  <a:pt x="1631712" y="2304"/>
                </a:lnTo>
                <a:lnTo>
                  <a:pt x="1622394" y="8588"/>
                </a:lnTo>
                <a:lnTo>
                  <a:pt x="1616110" y="17906"/>
                </a:lnTo>
                <a:lnTo>
                  <a:pt x="1613806" y="29314"/>
                </a:lnTo>
                <a:lnTo>
                  <a:pt x="1616110" y="40726"/>
                </a:lnTo>
                <a:lnTo>
                  <a:pt x="1622394" y="50052"/>
                </a:lnTo>
                <a:lnTo>
                  <a:pt x="1631712" y="56345"/>
                </a:lnTo>
                <a:lnTo>
                  <a:pt x="1643120" y="58653"/>
                </a:lnTo>
                <a:lnTo>
                  <a:pt x="1654528" y="56345"/>
                </a:lnTo>
                <a:lnTo>
                  <a:pt x="1663846" y="50052"/>
                </a:lnTo>
                <a:lnTo>
                  <a:pt x="1670130" y="40726"/>
                </a:lnTo>
                <a:lnTo>
                  <a:pt x="1672434" y="29314"/>
                </a:lnTo>
                <a:lnTo>
                  <a:pt x="1670130" y="17906"/>
                </a:lnTo>
                <a:lnTo>
                  <a:pt x="1663846" y="8588"/>
                </a:lnTo>
                <a:lnTo>
                  <a:pt x="1654528" y="2304"/>
                </a:lnTo>
                <a:lnTo>
                  <a:pt x="1643120" y="0"/>
                </a:lnTo>
                <a:close/>
              </a:path>
              <a:path w="1851659" h="59054">
                <a:moveTo>
                  <a:pt x="1822436" y="0"/>
                </a:moveTo>
                <a:lnTo>
                  <a:pt x="1811023" y="2304"/>
                </a:lnTo>
                <a:lnTo>
                  <a:pt x="1801705" y="8588"/>
                </a:lnTo>
                <a:lnTo>
                  <a:pt x="1795425" y="17906"/>
                </a:lnTo>
                <a:lnTo>
                  <a:pt x="1793122" y="29314"/>
                </a:lnTo>
                <a:lnTo>
                  <a:pt x="1795425" y="40726"/>
                </a:lnTo>
                <a:lnTo>
                  <a:pt x="1801705" y="50052"/>
                </a:lnTo>
                <a:lnTo>
                  <a:pt x="1811023" y="56345"/>
                </a:lnTo>
                <a:lnTo>
                  <a:pt x="1822436" y="58653"/>
                </a:lnTo>
                <a:lnTo>
                  <a:pt x="1833844" y="56345"/>
                </a:lnTo>
                <a:lnTo>
                  <a:pt x="1843162" y="50052"/>
                </a:lnTo>
                <a:lnTo>
                  <a:pt x="1849446" y="40726"/>
                </a:lnTo>
                <a:lnTo>
                  <a:pt x="1851088" y="32595"/>
                </a:lnTo>
                <a:lnTo>
                  <a:pt x="1851088" y="26034"/>
                </a:lnTo>
                <a:lnTo>
                  <a:pt x="1849446" y="17906"/>
                </a:lnTo>
                <a:lnTo>
                  <a:pt x="1843162" y="8588"/>
                </a:lnTo>
                <a:lnTo>
                  <a:pt x="1833844" y="2304"/>
                </a:lnTo>
                <a:lnTo>
                  <a:pt x="1822436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967430" y="3943550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894"/>
                </a:lnTo>
                <a:lnTo>
                  <a:pt x="0" y="29311"/>
                </a:lnTo>
                <a:lnTo>
                  <a:pt x="2311" y="40716"/>
                </a:lnTo>
                <a:lnTo>
                  <a:pt x="8597" y="50038"/>
                </a:lnTo>
                <a:lnTo>
                  <a:pt x="17907" y="56311"/>
                </a:lnTo>
                <a:lnTo>
                  <a:pt x="29324" y="58623"/>
                </a:lnTo>
                <a:lnTo>
                  <a:pt x="196799" y="58623"/>
                </a:lnTo>
                <a:lnTo>
                  <a:pt x="196926" y="58648"/>
                </a:lnTo>
                <a:lnTo>
                  <a:pt x="376097" y="58623"/>
                </a:lnTo>
                <a:lnTo>
                  <a:pt x="376224" y="58648"/>
                </a:lnTo>
                <a:lnTo>
                  <a:pt x="555409" y="58623"/>
                </a:lnTo>
                <a:lnTo>
                  <a:pt x="555536" y="58648"/>
                </a:lnTo>
                <a:lnTo>
                  <a:pt x="734720" y="58623"/>
                </a:lnTo>
                <a:lnTo>
                  <a:pt x="734847" y="58648"/>
                </a:lnTo>
                <a:lnTo>
                  <a:pt x="914031" y="58623"/>
                </a:lnTo>
                <a:lnTo>
                  <a:pt x="914158" y="58648"/>
                </a:lnTo>
                <a:lnTo>
                  <a:pt x="1093368" y="58623"/>
                </a:lnTo>
                <a:lnTo>
                  <a:pt x="1093495" y="58648"/>
                </a:lnTo>
                <a:lnTo>
                  <a:pt x="1272679" y="58623"/>
                </a:lnTo>
                <a:lnTo>
                  <a:pt x="1272806" y="58648"/>
                </a:lnTo>
                <a:lnTo>
                  <a:pt x="1451978" y="58623"/>
                </a:lnTo>
                <a:lnTo>
                  <a:pt x="1452105" y="58648"/>
                </a:lnTo>
                <a:lnTo>
                  <a:pt x="1631302" y="58623"/>
                </a:lnTo>
                <a:lnTo>
                  <a:pt x="1631429" y="58648"/>
                </a:lnTo>
                <a:lnTo>
                  <a:pt x="1810600" y="58623"/>
                </a:lnTo>
                <a:lnTo>
                  <a:pt x="1810727" y="58648"/>
                </a:lnTo>
                <a:lnTo>
                  <a:pt x="1989912" y="58623"/>
                </a:lnTo>
                <a:lnTo>
                  <a:pt x="1990039" y="58648"/>
                </a:lnTo>
                <a:lnTo>
                  <a:pt x="2018690" y="58623"/>
                </a:lnTo>
                <a:lnTo>
                  <a:pt x="2018690" y="32588"/>
                </a:lnTo>
                <a:lnTo>
                  <a:pt x="2018690" y="26022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967430" y="4061388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11"/>
                </a:lnTo>
                <a:lnTo>
                  <a:pt x="2311" y="40716"/>
                </a:lnTo>
                <a:lnTo>
                  <a:pt x="8597" y="50038"/>
                </a:lnTo>
                <a:lnTo>
                  <a:pt x="17907" y="56324"/>
                </a:lnTo>
                <a:lnTo>
                  <a:pt x="29324" y="58623"/>
                </a:lnTo>
                <a:lnTo>
                  <a:pt x="376110" y="58623"/>
                </a:lnTo>
                <a:lnTo>
                  <a:pt x="376237" y="58648"/>
                </a:lnTo>
                <a:lnTo>
                  <a:pt x="555409" y="58623"/>
                </a:lnTo>
                <a:lnTo>
                  <a:pt x="555536" y="58648"/>
                </a:lnTo>
                <a:lnTo>
                  <a:pt x="734720" y="58623"/>
                </a:lnTo>
                <a:lnTo>
                  <a:pt x="734847" y="58648"/>
                </a:lnTo>
                <a:lnTo>
                  <a:pt x="914031" y="58623"/>
                </a:lnTo>
                <a:lnTo>
                  <a:pt x="914158" y="58648"/>
                </a:lnTo>
                <a:lnTo>
                  <a:pt x="1093368" y="58623"/>
                </a:lnTo>
                <a:lnTo>
                  <a:pt x="1093495" y="58648"/>
                </a:lnTo>
                <a:lnTo>
                  <a:pt x="1272667" y="58623"/>
                </a:lnTo>
                <a:lnTo>
                  <a:pt x="1272794" y="58648"/>
                </a:lnTo>
                <a:lnTo>
                  <a:pt x="1451991" y="58623"/>
                </a:lnTo>
                <a:lnTo>
                  <a:pt x="1452118" y="58648"/>
                </a:lnTo>
                <a:lnTo>
                  <a:pt x="1631289" y="58623"/>
                </a:lnTo>
                <a:lnTo>
                  <a:pt x="1631416" y="58648"/>
                </a:lnTo>
                <a:lnTo>
                  <a:pt x="1810613" y="58623"/>
                </a:lnTo>
                <a:lnTo>
                  <a:pt x="1810740" y="58648"/>
                </a:lnTo>
                <a:lnTo>
                  <a:pt x="1989912" y="58623"/>
                </a:lnTo>
                <a:lnTo>
                  <a:pt x="1990039" y="58648"/>
                </a:lnTo>
                <a:lnTo>
                  <a:pt x="2018690" y="58623"/>
                </a:lnTo>
                <a:lnTo>
                  <a:pt x="2018690" y="32588"/>
                </a:lnTo>
                <a:lnTo>
                  <a:pt x="2018690" y="26085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967430" y="4179225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12"/>
                </a:moveTo>
                <a:lnTo>
                  <a:pt x="1990090" y="12"/>
                </a:lnTo>
                <a:lnTo>
                  <a:pt x="1810778" y="12"/>
                </a:lnTo>
                <a:lnTo>
                  <a:pt x="1631480" y="12"/>
                </a:lnTo>
                <a:lnTo>
                  <a:pt x="1452156" y="12"/>
                </a:lnTo>
                <a:lnTo>
                  <a:pt x="1272857" y="12"/>
                </a:lnTo>
                <a:lnTo>
                  <a:pt x="1093520" y="12"/>
                </a:lnTo>
                <a:lnTo>
                  <a:pt x="914209" y="12"/>
                </a:lnTo>
                <a:lnTo>
                  <a:pt x="734898" y="12"/>
                </a:lnTo>
                <a:lnTo>
                  <a:pt x="555586" y="12"/>
                </a:lnTo>
                <a:lnTo>
                  <a:pt x="376275" y="12"/>
                </a:lnTo>
                <a:lnTo>
                  <a:pt x="196977" y="12"/>
                </a:lnTo>
                <a:lnTo>
                  <a:pt x="29324" y="12"/>
                </a:lnTo>
                <a:lnTo>
                  <a:pt x="17907" y="2311"/>
                </a:lnTo>
                <a:lnTo>
                  <a:pt x="8597" y="8597"/>
                </a:lnTo>
                <a:lnTo>
                  <a:pt x="2311" y="17919"/>
                </a:lnTo>
                <a:lnTo>
                  <a:pt x="0" y="29324"/>
                </a:lnTo>
                <a:lnTo>
                  <a:pt x="2311" y="40741"/>
                </a:lnTo>
                <a:lnTo>
                  <a:pt x="8597" y="50063"/>
                </a:lnTo>
                <a:lnTo>
                  <a:pt x="17907" y="56349"/>
                </a:lnTo>
                <a:lnTo>
                  <a:pt x="29324" y="58661"/>
                </a:lnTo>
                <a:lnTo>
                  <a:pt x="196926" y="58661"/>
                </a:lnTo>
                <a:lnTo>
                  <a:pt x="376224" y="58661"/>
                </a:lnTo>
                <a:lnTo>
                  <a:pt x="2018690" y="58661"/>
                </a:lnTo>
                <a:lnTo>
                  <a:pt x="2018690" y="32626"/>
                </a:lnTo>
                <a:lnTo>
                  <a:pt x="2018690" y="26060"/>
                </a:lnTo>
                <a:lnTo>
                  <a:pt x="2018690" y="12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0967430" y="4297070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37"/>
                </a:lnTo>
                <a:lnTo>
                  <a:pt x="2311" y="40741"/>
                </a:lnTo>
                <a:lnTo>
                  <a:pt x="8597" y="50063"/>
                </a:lnTo>
                <a:lnTo>
                  <a:pt x="17907" y="56349"/>
                </a:lnTo>
                <a:lnTo>
                  <a:pt x="29324" y="58648"/>
                </a:lnTo>
                <a:lnTo>
                  <a:pt x="196926" y="58648"/>
                </a:lnTo>
                <a:lnTo>
                  <a:pt x="376224" y="58648"/>
                </a:lnTo>
                <a:lnTo>
                  <a:pt x="2018690" y="58648"/>
                </a:lnTo>
                <a:lnTo>
                  <a:pt x="2018690" y="32613"/>
                </a:lnTo>
                <a:lnTo>
                  <a:pt x="2018690" y="26060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067130" y="4414921"/>
            <a:ext cx="1102440" cy="35811"/>
          </a:xfrm>
          <a:custGeom>
            <a:avLst/>
            <a:gdLst/>
            <a:ahLst/>
            <a:cxnLst/>
            <a:rect l="l" t="t" r="r" b="b"/>
            <a:pathLst>
              <a:path w="1818005" h="59054">
                <a:moveTo>
                  <a:pt x="29339" y="0"/>
                </a:moveTo>
                <a:lnTo>
                  <a:pt x="17916" y="2304"/>
                </a:lnTo>
                <a:lnTo>
                  <a:pt x="8591" y="8588"/>
                </a:lnTo>
                <a:lnTo>
                  <a:pt x="2304" y="17906"/>
                </a:lnTo>
                <a:lnTo>
                  <a:pt x="0" y="29314"/>
                </a:lnTo>
                <a:lnTo>
                  <a:pt x="2304" y="40722"/>
                </a:lnTo>
                <a:lnTo>
                  <a:pt x="8591" y="50040"/>
                </a:lnTo>
                <a:lnTo>
                  <a:pt x="17916" y="56324"/>
                </a:lnTo>
                <a:lnTo>
                  <a:pt x="29339" y="58628"/>
                </a:lnTo>
                <a:lnTo>
                  <a:pt x="40752" y="56324"/>
                </a:lnTo>
                <a:lnTo>
                  <a:pt x="50070" y="50040"/>
                </a:lnTo>
                <a:lnTo>
                  <a:pt x="56350" y="40722"/>
                </a:lnTo>
                <a:lnTo>
                  <a:pt x="58653" y="29314"/>
                </a:lnTo>
                <a:lnTo>
                  <a:pt x="56350" y="17906"/>
                </a:lnTo>
                <a:lnTo>
                  <a:pt x="50070" y="8588"/>
                </a:lnTo>
                <a:lnTo>
                  <a:pt x="40752" y="2304"/>
                </a:lnTo>
                <a:lnTo>
                  <a:pt x="29339" y="0"/>
                </a:lnTo>
                <a:close/>
              </a:path>
              <a:path w="1818005" h="59054">
                <a:moveTo>
                  <a:pt x="205225" y="0"/>
                </a:moveTo>
                <a:lnTo>
                  <a:pt x="193817" y="2304"/>
                </a:lnTo>
                <a:lnTo>
                  <a:pt x="184499" y="8588"/>
                </a:lnTo>
                <a:lnTo>
                  <a:pt x="178215" y="17906"/>
                </a:lnTo>
                <a:lnTo>
                  <a:pt x="175910" y="29314"/>
                </a:lnTo>
                <a:lnTo>
                  <a:pt x="178215" y="40722"/>
                </a:lnTo>
                <a:lnTo>
                  <a:pt x="184499" y="50040"/>
                </a:lnTo>
                <a:lnTo>
                  <a:pt x="193817" y="56324"/>
                </a:lnTo>
                <a:lnTo>
                  <a:pt x="205225" y="58628"/>
                </a:lnTo>
                <a:lnTo>
                  <a:pt x="216640" y="56324"/>
                </a:lnTo>
                <a:lnTo>
                  <a:pt x="225962" y="50040"/>
                </a:lnTo>
                <a:lnTo>
                  <a:pt x="232247" y="40722"/>
                </a:lnTo>
                <a:lnTo>
                  <a:pt x="234552" y="29314"/>
                </a:lnTo>
                <a:lnTo>
                  <a:pt x="232247" y="17906"/>
                </a:lnTo>
                <a:lnTo>
                  <a:pt x="225962" y="8588"/>
                </a:lnTo>
                <a:lnTo>
                  <a:pt x="216640" y="2304"/>
                </a:lnTo>
                <a:lnTo>
                  <a:pt x="205225" y="0"/>
                </a:lnTo>
                <a:close/>
              </a:path>
              <a:path w="1818005" h="59054">
                <a:moveTo>
                  <a:pt x="381148" y="0"/>
                </a:moveTo>
                <a:lnTo>
                  <a:pt x="369720" y="2304"/>
                </a:lnTo>
                <a:lnTo>
                  <a:pt x="360395" y="8588"/>
                </a:lnTo>
                <a:lnTo>
                  <a:pt x="354112" y="17906"/>
                </a:lnTo>
                <a:lnTo>
                  <a:pt x="351809" y="29314"/>
                </a:lnTo>
                <a:lnTo>
                  <a:pt x="354112" y="40722"/>
                </a:lnTo>
                <a:lnTo>
                  <a:pt x="360395" y="50040"/>
                </a:lnTo>
                <a:lnTo>
                  <a:pt x="369720" y="56324"/>
                </a:lnTo>
                <a:lnTo>
                  <a:pt x="381148" y="58628"/>
                </a:lnTo>
                <a:lnTo>
                  <a:pt x="392556" y="56324"/>
                </a:lnTo>
                <a:lnTo>
                  <a:pt x="401874" y="50040"/>
                </a:lnTo>
                <a:lnTo>
                  <a:pt x="408158" y="40722"/>
                </a:lnTo>
                <a:lnTo>
                  <a:pt x="410462" y="29314"/>
                </a:lnTo>
                <a:lnTo>
                  <a:pt x="408158" y="17906"/>
                </a:lnTo>
                <a:lnTo>
                  <a:pt x="401874" y="8588"/>
                </a:lnTo>
                <a:lnTo>
                  <a:pt x="392556" y="2304"/>
                </a:lnTo>
                <a:lnTo>
                  <a:pt x="381148" y="0"/>
                </a:lnTo>
                <a:close/>
              </a:path>
              <a:path w="1818005" h="59054">
                <a:moveTo>
                  <a:pt x="557034" y="0"/>
                </a:moveTo>
                <a:lnTo>
                  <a:pt x="545626" y="2304"/>
                </a:lnTo>
                <a:lnTo>
                  <a:pt x="536308" y="8588"/>
                </a:lnTo>
                <a:lnTo>
                  <a:pt x="530024" y="17906"/>
                </a:lnTo>
                <a:lnTo>
                  <a:pt x="527720" y="29314"/>
                </a:lnTo>
                <a:lnTo>
                  <a:pt x="530024" y="40722"/>
                </a:lnTo>
                <a:lnTo>
                  <a:pt x="536308" y="50040"/>
                </a:lnTo>
                <a:lnTo>
                  <a:pt x="545626" y="56324"/>
                </a:lnTo>
                <a:lnTo>
                  <a:pt x="557034" y="58628"/>
                </a:lnTo>
                <a:lnTo>
                  <a:pt x="568458" y="56324"/>
                </a:lnTo>
                <a:lnTo>
                  <a:pt x="577774" y="50040"/>
                </a:lnTo>
                <a:lnTo>
                  <a:pt x="584049" y="40722"/>
                </a:lnTo>
                <a:lnTo>
                  <a:pt x="586348" y="29314"/>
                </a:lnTo>
                <a:lnTo>
                  <a:pt x="584049" y="17906"/>
                </a:lnTo>
                <a:lnTo>
                  <a:pt x="577774" y="8588"/>
                </a:lnTo>
                <a:lnTo>
                  <a:pt x="568458" y="2304"/>
                </a:lnTo>
                <a:lnTo>
                  <a:pt x="557034" y="0"/>
                </a:lnTo>
                <a:close/>
              </a:path>
              <a:path w="1818005" h="59054">
                <a:moveTo>
                  <a:pt x="732945" y="0"/>
                </a:moveTo>
                <a:lnTo>
                  <a:pt x="721537" y="2304"/>
                </a:lnTo>
                <a:lnTo>
                  <a:pt x="712219" y="8588"/>
                </a:lnTo>
                <a:lnTo>
                  <a:pt x="705935" y="17906"/>
                </a:lnTo>
                <a:lnTo>
                  <a:pt x="703630" y="29314"/>
                </a:lnTo>
                <a:lnTo>
                  <a:pt x="705935" y="40722"/>
                </a:lnTo>
                <a:lnTo>
                  <a:pt x="712219" y="50040"/>
                </a:lnTo>
                <a:lnTo>
                  <a:pt x="721537" y="56324"/>
                </a:lnTo>
                <a:lnTo>
                  <a:pt x="732945" y="58628"/>
                </a:lnTo>
                <a:lnTo>
                  <a:pt x="744360" y="56324"/>
                </a:lnTo>
                <a:lnTo>
                  <a:pt x="753682" y="50040"/>
                </a:lnTo>
                <a:lnTo>
                  <a:pt x="759967" y="40722"/>
                </a:lnTo>
                <a:lnTo>
                  <a:pt x="762272" y="29314"/>
                </a:lnTo>
                <a:lnTo>
                  <a:pt x="759967" y="17906"/>
                </a:lnTo>
                <a:lnTo>
                  <a:pt x="753682" y="8588"/>
                </a:lnTo>
                <a:lnTo>
                  <a:pt x="744360" y="2304"/>
                </a:lnTo>
                <a:lnTo>
                  <a:pt x="732945" y="0"/>
                </a:lnTo>
                <a:close/>
              </a:path>
              <a:path w="1818005" h="59054">
                <a:moveTo>
                  <a:pt x="908843" y="0"/>
                </a:moveTo>
                <a:lnTo>
                  <a:pt x="897430" y="2304"/>
                </a:lnTo>
                <a:lnTo>
                  <a:pt x="888112" y="8588"/>
                </a:lnTo>
                <a:lnTo>
                  <a:pt x="881831" y="17906"/>
                </a:lnTo>
                <a:lnTo>
                  <a:pt x="879529" y="29314"/>
                </a:lnTo>
                <a:lnTo>
                  <a:pt x="881831" y="40722"/>
                </a:lnTo>
                <a:lnTo>
                  <a:pt x="888112" y="50040"/>
                </a:lnTo>
                <a:lnTo>
                  <a:pt x="897430" y="56324"/>
                </a:lnTo>
                <a:lnTo>
                  <a:pt x="908843" y="58628"/>
                </a:lnTo>
                <a:lnTo>
                  <a:pt x="920265" y="56324"/>
                </a:lnTo>
                <a:lnTo>
                  <a:pt x="929591" y="50040"/>
                </a:lnTo>
                <a:lnTo>
                  <a:pt x="935878" y="40722"/>
                </a:lnTo>
                <a:lnTo>
                  <a:pt x="938182" y="29314"/>
                </a:lnTo>
                <a:lnTo>
                  <a:pt x="935878" y="17906"/>
                </a:lnTo>
                <a:lnTo>
                  <a:pt x="929591" y="8588"/>
                </a:lnTo>
                <a:lnTo>
                  <a:pt x="920265" y="2304"/>
                </a:lnTo>
                <a:lnTo>
                  <a:pt x="908843" y="0"/>
                </a:lnTo>
                <a:close/>
              </a:path>
              <a:path w="1818005" h="59054">
                <a:moveTo>
                  <a:pt x="1084754" y="0"/>
                </a:moveTo>
                <a:lnTo>
                  <a:pt x="1073346" y="2304"/>
                </a:lnTo>
                <a:lnTo>
                  <a:pt x="1064028" y="8588"/>
                </a:lnTo>
                <a:lnTo>
                  <a:pt x="1057744" y="17906"/>
                </a:lnTo>
                <a:lnTo>
                  <a:pt x="1055440" y="29314"/>
                </a:lnTo>
                <a:lnTo>
                  <a:pt x="1057744" y="40722"/>
                </a:lnTo>
                <a:lnTo>
                  <a:pt x="1064028" y="50040"/>
                </a:lnTo>
                <a:lnTo>
                  <a:pt x="1073346" y="56324"/>
                </a:lnTo>
                <a:lnTo>
                  <a:pt x="1084754" y="58628"/>
                </a:lnTo>
                <a:lnTo>
                  <a:pt x="1096162" y="56324"/>
                </a:lnTo>
                <a:lnTo>
                  <a:pt x="1105480" y="50040"/>
                </a:lnTo>
                <a:lnTo>
                  <a:pt x="1111764" y="40722"/>
                </a:lnTo>
                <a:lnTo>
                  <a:pt x="1114068" y="29314"/>
                </a:lnTo>
                <a:lnTo>
                  <a:pt x="1111764" y="17906"/>
                </a:lnTo>
                <a:lnTo>
                  <a:pt x="1105480" y="8588"/>
                </a:lnTo>
                <a:lnTo>
                  <a:pt x="1096162" y="2304"/>
                </a:lnTo>
                <a:lnTo>
                  <a:pt x="1084754" y="0"/>
                </a:lnTo>
                <a:close/>
              </a:path>
              <a:path w="1818005" h="59054">
                <a:moveTo>
                  <a:pt x="1260665" y="0"/>
                </a:moveTo>
                <a:lnTo>
                  <a:pt x="1249242" y="2304"/>
                </a:lnTo>
                <a:lnTo>
                  <a:pt x="1239917" y="8588"/>
                </a:lnTo>
                <a:lnTo>
                  <a:pt x="1233630" y="17906"/>
                </a:lnTo>
                <a:lnTo>
                  <a:pt x="1231325" y="29314"/>
                </a:lnTo>
                <a:lnTo>
                  <a:pt x="1233630" y="40722"/>
                </a:lnTo>
                <a:lnTo>
                  <a:pt x="1239917" y="50040"/>
                </a:lnTo>
                <a:lnTo>
                  <a:pt x="1249242" y="56324"/>
                </a:lnTo>
                <a:lnTo>
                  <a:pt x="1260665" y="58628"/>
                </a:lnTo>
                <a:lnTo>
                  <a:pt x="1272078" y="56324"/>
                </a:lnTo>
                <a:lnTo>
                  <a:pt x="1281396" y="50040"/>
                </a:lnTo>
                <a:lnTo>
                  <a:pt x="1287676" y="40722"/>
                </a:lnTo>
                <a:lnTo>
                  <a:pt x="1289979" y="29314"/>
                </a:lnTo>
                <a:lnTo>
                  <a:pt x="1287676" y="17906"/>
                </a:lnTo>
                <a:lnTo>
                  <a:pt x="1281396" y="8588"/>
                </a:lnTo>
                <a:lnTo>
                  <a:pt x="1272078" y="2304"/>
                </a:lnTo>
                <a:lnTo>
                  <a:pt x="1260665" y="0"/>
                </a:lnTo>
                <a:close/>
              </a:path>
              <a:path w="1818005" h="59054">
                <a:moveTo>
                  <a:pt x="1436550" y="0"/>
                </a:moveTo>
                <a:lnTo>
                  <a:pt x="1425145" y="2304"/>
                </a:lnTo>
                <a:lnTo>
                  <a:pt x="1415831" y="8588"/>
                </a:lnTo>
                <a:lnTo>
                  <a:pt x="1409551" y="17906"/>
                </a:lnTo>
                <a:lnTo>
                  <a:pt x="1407249" y="29314"/>
                </a:lnTo>
                <a:lnTo>
                  <a:pt x="1409551" y="40722"/>
                </a:lnTo>
                <a:lnTo>
                  <a:pt x="1415831" y="50040"/>
                </a:lnTo>
                <a:lnTo>
                  <a:pt x="1425145" y="56324"/>
                </a:lnTo>
                <a:lnTo>
                  <a:pt x="1436550" y="58628"/>
                </a:lnTo>
                <a:lnTo>
                  <a:pt x="1447966" y="56324"/>
                </a:lnTo>
                <a:lnTo>
                  <a:pt x="1457288" y="50040"/>
                </a:lnTo>
                <a:lnTo>
                  <a:pt x="1463573" y="40722"/>
                </a:lnTo>
                <a:lnTo>
                  <a:pt x="1465877" y="29314"/>
                </a:lnTo>
                <a:lnTo>
                  <a:pt x="1463573" y="17906"/>
                </a:lnTo>
                <a:lnTo>
                  <a:pt x="1457288" y="8588"/>
                </a:lnTo>
                <a:lnTo>
                  <a:pt x="1447966" y="2304"/>
                </a:lnTo>
                <a:lnTo>
                  <a:pt x="1436550" y="0"/>
                </a:lnTo>
                <a:close/>
              </a:path>
              <a:path w="1818005" h="59054">
                <a:moveTo>
                  <a:pt x="1612474" y="0"/>
                </a:moveTo>
                <a:lnTo>
                  <a:pt x="1601062" y="2304"/>
                </a:lnTo>
                <a:lnTo>
                  <a:pt x="1591735" y="8588"/>
                </a:lnTo>
                <a:lnTo>
                  <a:pt x="1585443" y="17906"/>
                </a:lnTo>
                <a:lnTo>
                  <a:pt x="1583135" y="29314"/>
                </a:lnTo>
                <a:lnTo>
                  <a:pt x="1585443" y="40722"/>
                </a:lnTo>
                <a:lnTo>
                  <a:pt x="1591735" y="50040"/>
                </a:lnTo>
                <a:lnTo>
                  <a:pt x="1601062" y="56324"/>
                </a:lnTo>
                <a:lnTo>
                  <a:pt x="1612474" y="58628"/>
                </a:lnTo>
                <a:lnTo>
                  <a:pt x="1623882" y="56324"/>
                </a:lnTo>
                <a:lnTo>
                  <a:pt x="1633200" y="50040"/>
                </a:lnTo>
                <a:lnTo>
                  <a:pt x="1639484" y="40722"/>
                </a:lnTo>
                <a:lnTo>
                  <a:pt x="1641788" y="29314"/>
                </a:lnTo>
                <a:lnTo>
                  <a:pt x="1639484" y="17906"/>
                </a:lnTo>
                <a:lnTo>
                  <a:pt x="1633200" y="8588"/>
                </a:lnTo>
                <a:lnTo>
                  <a:pt x="1623882" y="2304"/>
                </a:lnTo>
                <a:lnTo>
                  <a:pt x="1612474" y="0"/>
                </a:lnTo>
                <a:close/>
              </a:path>
              <a:path w="1818005" h="59054">
                <a:moveTo>
                  <a:pt x="1788360" y="0"/>
                </a:moveTo>
                <a:lnTo>
                  <a:pt x="1776952" y="2304"/>
                </a:lnTo>
                <a:lnTo>
                  <a:pt x="1767634" y="8588"/>
                </a:lnTo>
                <a:lnTo>
                  <a:pt x="1761350" y="17906"/>
                </a:lnTo>
                <a:lnTo>
                  <a:pt x="1759045" y="29314"/>
                </a:lnTo>
                <a:lnTo>
                  <a:pt x="1761350" y="40722"/>
                </a:lnTo>
                <a:lnTo>
                  <a:pt x="1767634" y="50040"/>
                </a:lnTo>
                <a:lnTo>
                  <a:pt x="1776952" y="56324"/>
                </a:lnTo>
                <a:lnTo>
                  <a:pt x="1788360" y="58628"/>
                </a:lnTo>
                <a:lnTo>
                  <a:pt x="1799771" y="56324"/>
                </a:lnTo>
                <a:lnTo>
                  <a:pt x="1809098" y="50040"/>
                </a:lnTo>
                <a:lnTo>
                  <a:pt x="1815391" y="40722"/>
                </a:lnTo>
                <a:lnTo>
                  <a:pt x="1817699" y="29314"/>
                </a:lnTo>
                <a:lnTo>
                  <a:pt x="1815391" y="17906"/>
                </a:lnTo>
                <a:lnTo>
                  <a:pt x="1809098" y="8588"/>
                </a:lnTo>
                <a:lnTo>
                  <a:pt x="1799771" y="2304"/>
                </a:lnTo>
                <a:lnTo>
                  <a:pt x="178836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967420" y="4414800"/>
            <a:ext cx="35811" cy="35811"/>
          </a:xfrm>
          <a:custGeom>
            <a:avLst/>
            <a:gdLst/>
            <a:ahLst/>
            <a:cxnLst/>
            <a:rect l="l" t="t" r="r" b="b"/>
            <a:pathLst>
              <a:path w="59055" h="59054">
                <a:moveTo>
                  <a:pt x="31261" y="0"/>
                </a:moveTo>
                <a:lnTo>
                  <a:pt x="27366" y="0"/>
                </a:lnTo>
                <a:lnTo>
                  <a:pt x="21724" y="1143"/>
                </a:lnTo>
                <a:lnTo>
                  <a:pt x="0" y="27592"/>
                </a:lnTo>
                <a:lnTo>
                  <a:pt x="0" y="37217"/>
                </a:lnTo>
                <a:lnTo>
                  <a:pt x="27416" y="58829"/>
                </a:lnTo>
                <a:lnTo>
                  <a:pt x="29314" y="58829"/>
                </a:lnTo>
                <a:lnTo>
                  <a:pt x="31236" y="58829"/>
                </a:lnTo>
                <a:lnTo>
                  <a:pt x="58628" y="31437"/>
                </a:lnTo>
                <a:lnTo>
                  <a:pt x="58628" y="27592"/>
                </a:lnTo>
                <a:lnTo>
                  <a:pt x="36928" y="1143"/>
                </a:lnTo>
                <a:lnTo>
                  <a:pt x="31261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967430" y="4532768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11"/>
                </a:lnTo>
                <a:lnTo>
                  <a:pt x="2311" y="40716"/>
                </a:lnTo>
                <a:lnTo>
                  <a:pt x="8597" y="50038"/>
                </a:lnTo>
                <a:lnTo>
                  <a:pt x="17907" y="56324"/>
                </a:lnTo>
                <a:lnTo>
                  <a:pt x="29324" y="58623"/>
                </a:lnTo>
                <a:lnTo>
                  <a:pt x="196926" y="58623"/>
                </a:lnTo>
                <a:lnTo>
                  <a:pt x="376224" y="58623"/>
                </a:lnTo>
                <a:lnTo>
                  <a:pt x="555536" y="58623"/>
                </a:lnTo>
                <a:lnTo>
                  <a:pt x="734847" y="58623"/>
                </a:lnTo>
                <a:lnTo>
                  <a:pt x="2018690" y="58623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967430" y="4650606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311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11"/>
                </a:lnTo>
                <a:lnTo>
                  <a:pt x="2311" y="40728"/>
                </a:lnTo>
                <a:lnTo>
                  <a:pt x="8597" y="50038"/>
                </a:lnTo>
                <a:lnTo>
                  <a:pt x="17907" y="56324"/>
                </a:lnTo>
                <a:lnTo>
                  <a:pt x="29324" y="58635"/>
                </a:lnTo>
                <a:lnTo>
                  <a:pt x="2018690" y="58635"/>
                </a:lnTo>
                <a:lnTo>
                  <a:pt x="2018690" y="32600"/>
                </a:lnTo>
                <a:lnTo>
                  <a:pt x="2018690" y="26035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967430" y="4768451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298"/>
                </a:lnTo>
                <a:lnTo>
                  <a:pt x="8597" y="8585"/>
                </a:lnTo>
                <a:lnTo>
                  <a:pt x="2311" y="17894"/>
                </a:lnTo>
                <a:lnTo>
                  <a:pt x="0" y="29311"/>
                </a:lnTo>
                <a:lnTo>
                  <a:pt x="2311" y="40716"/>
                </a:lnTo>
                <a:lnTo>
                  <a:pt x="8597" y="50038"/>
                </a:lnTo>
                <a:lnTo>
                  <a:pt x="17907" y="56311"/>
                </a:lnTo>
                <a:lnTo>
                  <a:pt x="29324" y="58623"/>
                </a:lnTo>
                <a:lnTo>
                  <a:pt x="196799" y="58623"/>
                </a:lnTo>
                <a:lnTo>
                  <a:pt x="196926" y="58648"/>
                </a:lnTo>
                <a:lnTo>
                  <a:pt x="376097" y="58623"/>
                </a:lnTo>
                <a:lnTo>
                  <a:pt x="376224" y="58648"/>
                </a:lnTo>
                <a:lnTo>
                  <a:pt x="555409" y="58623"/>
                </a:lnTo>
                <a:lnTo>
                  <a:pt x="555536" y="58648"/>
                </a:lnTo>
                <a:lnTo>
                  <a:pt x="734720" y="58623"/>
                </a:lnTo>
                <a:lnTo>
                  <a:pt x="734847" y="58648"/>
                </a:lnTo>
                <a:lnTo>
                  <a:pt x="914031" y="58623"/>
                </a:lnTo>
                <a:lnTo>
                  <a:pt x="914158" y="58648"/>
                </a:lnTo>
                <a:lnTo>
                  <a:pt x="1093368" y="58623"/>
                </a:lnTo>
                <a:lnTo>
                  <a:pt x="1093495" y="58648"/>
                </a:lnTo>
                <a:lnTo>
                  <a:pt x="1272679" y="58623"/>
                </a:lnTo>
                <a:lnTo>
                  <a:pt x="1272806" y="58648"/>
                </a:lnTo>
                <a:lnTo>
                  <a:pt x="1451978" y="58623"/>
                </a:lnTo>
                <a:lnTo>
                  <a:pt x="1452105" y="58648"/>
                </a:lnTo>
                <a:lnTo>
                  <a:pt x="1631302" y="58623"/>
                </a:lnTo>
                <a:lnTo>
                  <a:pt x="1631429" y="58648"/>
                </a:lnTo>
                <a:lnTo>
                  <a:pt x="1810600" y="58623"/>
                </a:lnTo>
                <a:lnTo>
                  <a:pt x="1810727" y="58648"/>
                </a:lnTo>
                <a:lnTo>
                  <a:pt x="1989912" y="58623"/>
                </a:lnTo>
                <a:lnTo>
                  <a:pt x="1990039" y="58648"/>
                </a:lnTo>
                <a:lnTo>
                  <a:pt x="2018690" y="58623"/>
                </a:lnTo>
                <a:lnTo>
                  <a:pt x="2018690" y="32588"/>
                </a:lnTo>
                <a:lnTo>
                  <a:pt x="2018690" y="26022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967430" y="4886288"/>
            <a:ext cx="1224505" cy="35811"/>
          </a:xfrm>
          <a:custGeom>
            <a:avLst/>
            <a:gdLst/>
            <a:ahLst/>
            <a:cxnLst/>
            <a:rect l="l" t="t" r="r" b="b"/>
            <a:pathLst>
              <a:path w="2019300" h="59054">
                <a:moveTo>
                  <a:pt x="2018690" y="0"/>
                </a:moveTo>
                <a:lnTo>
                  <a:pt x="2018690" y="0"/>
                </a:lnTo>
                <a:lnTo>
                  <a:pt x="29324" y="0"/>
                </a:lnTo>
                <a:lnTo>
                  <a:pt x="17907" y="2311"/>
                </a:lnTo>
                <a:lnTo>
                  <a:pt x="8597" y="8585"/>
                </a:lnTo>
                <a:lnTo>
                  <a:pt x="2311" y="17907"/>
                </a:lnTo>
                <a:lnTo>
                  <a:pt x="0" y="29311"/>
                </a:lnTo>
                <a:lnTo>
                  <a:pt x="2311" y="40741"/>
                </a:lnTo>
                <a:lnTo>
                  <a:pt x="8597" y="50063"/>
                </a:lnTo>
                <a:lnTo>
                  <a:pt x="17907" y="56349"/>
                </a:lnTo>
                <a:lnTo>
                  <a:pt x="29324" y="58648"/>
                </a:lnTo>
                <a:lnTo>
                  <a:pt x="196926" y="58648"/>
                </a:lnTo>
                <a:lnTo>
                  <a:pt x="376224" y="58648"/>
                </a:lnTo>
                <a:lnTo>
                  <a:pt x="2018690" y="58648"/>
                </a:lnTo>
                <a:lnTo>
                  <a:pt x="2018690" y="32626"/>
                </a:lnTo>
                <a:lnTo>
                  <a:pt x="2018690" y="26060"/>
                </a:lnTo>
                <a:lnTo>
                  <a:pt x="201869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830202" y="5004141"/>
            <a:ext cx="361576" cy="35811"/>
          </a:xfrm>
          <a:custGeom>
            <a:avLst/>
            <a:gdLst/>
            <a:ahLst/>
            <a:cxnLst/>
            <a:rect l="l" t="t" r="r" b="b"/>
            <a:pathLst>
              <a:path w="596265" h="59054">
                <a:moveTo>
                  <a:pt x="29339" y="0"/>
                </a:moveTo>
                <a:lnTo>
                  <a:pt x="17927" y="2304"/>
                </a:lnTo>
                <a:lnTo>
                  <a:pt x="8600" y="8588"/>
                </a:lnTo>
                <a:lnTo>
                  <a:pt x="2308" y="17906"/>
                </a:lnTo>
                <a:lnTo>
                  <a:pt x="0" y="29314"/>
                </a:lnTo>
                <a:lnTo>
                  <a:pt x="2308" y="40722"/>
                </a:lnTo>
                <a:lnTo>
                  <a:pt x="8600" y="50040"/>
                </a:lnTo>
                <a:lnTo>
                  <a:pt x="17927" y="56324"/>
                </a:lnTo>
                <a:lnTo>
                  <a:pt x="29339" y="58628"/>
                </a:lnTo>
                <a:lnTo>
                  <a:pt x="40752" y="56324"/>
                </a:lnTo>
                <a:lnTo>
                  <a:pt x="50070" y="50040"/>
                </a:lnTo>
                <a:lnTo>
                  <a:pt x="56350" y="40722"/>
                </a:lnTo>
                <a:lnTo>
                  <a:pt x="58653" y="29314"/>
                </a:lnTo>
                <a:lnTo>
                  <a:pt x="56350" y="17906"/>
                </a:lnTo>
                <a:lnTo>
                  <a:pt x="50070" y="8588"/>
                </a:lnTo>
                <a:lnTo>
                  <a:pt x="40752" y="2304"/>
                </a:lnTo>
                <a:lnTo>
                  <a:pt x="29339" y="0"/>
                </a:lnTo>
                <a:close/>
              </a:path>
              <a:path w="596265" h="59054">
                <a:moveTo>
                  <a:pt x="208655" y="0"/>
                </a:moveTo>
                <a:lnTo>
                  <a:pt x="197236" y="2304"/>
                </a:lnTo>
                <a:lnTo>
                  <a:pt x="187905" y="8588"/>
                </a:lnTo>
                <a:lnTo>
                  <a:pt x="181612" y="17906"/>
                </a:lnTo>
                <a:lnTo>
                  <a:pt x="179303" y="29314"/>
                </a:lnTo>
                <a:lnTo>
                  <a:pt x="181612" y="40722"/>
                </a:lnTo>
                <a:lnTo>
                  <a:pt x="187905" y="50040"/>
                </a:lnTo>
                <a:lnTo>
                  <a:pt x="197236" y="56324"/>
                </a:lnTo>
                <a:lnTo>
                  <a:pt x="208655" y="58628"/>
                </a:lnTo>
                <a:lnTo>
                  <a:pt x="220063" y="56324"/>
                </a:lnTo>
                <a:lnTo>
                  <a:pt x="229381" y="50040"/>
                </a:lnTo>
                <a:lnTo>
                  <a:pt x="235665" y="40722"/>
                </a:lnTo>
                <a:lnTo>
                  <a:pt x="237969" y="29314"/>
                </a:lnTo>
                <a:lnTo>
                  <a:pt x="235665" y="17906"/>
                </a:lnTo>
                <a:lnTo>
                  <a:pt x="229381" y="8588"/>
                </a:lnTo>
                <a:lnTo>
                  <a:pt x="220063" y="2304"/>
                </a:lnTo>
                <a:lnTo>
                  <a:pt x="208655" y="0"/>
                </a:lnTo>
                <a:close/>
              </a:path>
              <a:path w="596265" h="59054">
                <a:moveTo>
                  <a:pt x="387958" y="0"/>
                </a:moveTo>
                <a:lnTo>
                  <a:pt x="376550" y="2304"/>
                </a:lnTo>
                <a:lnTo>
                  <a:pt x="367232" y="8588"/>
                </a:lnTo>
                <a:lnTo>
                  <a:pt x="360949" y="17906"/>
                </a:lnTo>
                <a:lnTo>
                  <a:pt x="358644" y="29314"/>
                </a:lnTo>
                <a:lnTo>
                  <a:pt x="360949" y="40722"/>
                </a:lnTo>
                <a:lnTo>
                  <a:pt x="367232" y="50040"/>
                </a:lnTo>
                <a:lnTo>
                  <a:pt x="376550" y="56324"/>
                </a:lnTo>
                <a:lnTo>
                  <a:pt x="387958" y="58628"/>
                </a:lnTo>
                <a:lnTo>
                  <a:pt x="399366" y="56324"/>
                </a:lnTo>
                <a:lnTo>
                  <a:pt x="408684" y="50040"/>
                </a:lnTo>
                <a:lnTo>
                  <a:pt x="414968" y="40722"/>
                </a:lnTo>
                <a:lnTo>
                  <a:pt x="417273" y="29314"/>
                </a:lnTo>
                <a:lnTo>
                  <a:pt x="414968" y="17906"/>
                </a:lnTo>
                <a:lnTo>
                  <a:pt x="408684" y="8588"/>
                </a:lnTo>
                <a:lnTo>
                  <a:pt x="399366" y="2304"/>
                </a:lnTo>
                <a:lnTo>
                  <a:pt x="387958" y="0"/>
                </a:lnTo>
                <a:close/>
              </a:path>
              <a:path w="596265" h="59054">
                <a:moveTo>
                  <a:pt x="567262" y="0"/>
                </a:moveTo>
                <a:lnTo>
                  <a:pt x="555854" y="2304"/>
                </a:lnTo>
                <a:lnTo>
                  <a:pt x="546536" y="8588"/>
                </a:lnTo>
                <a:lnTo>
                  <a:pt x="540252" y="17906"/>
                </a:lnTo>
                <a:lnTo>
                  <a:pt x="537948" y="29314"/>
                </a:lnTo>
                <a:lnTo>
                  <a:pt x="540252" y="40722"/>
                </a:lnTo>
                <a:lnTo>
                  <a:pt x="546536" y="50040"/>
                </a:lnTo>
                <a:lnTo>
                  <a:pt x="555854" y="56324"/>
                </a:lnTo>
                <a:lnTo>
                  <a:pt x="567262" y="58628"/>
                </a:lnTo>
                <a:lnTo>
                  <a:pt x="578675" y="56324"/>
                </a:lnTo>
                <a:lnTo>
                  <a:pt x="587993" y="50040"/>
                </a:lnTo>
                <a:lnTo>
                  <a:pt x="594273" y="40722"/>
                </a:lnTo>
                <a:lnTo>
                  <a:pt x="595925" y="32539"/>
                </a:lnTo>
                <a:lnTo>
                  <a:pt x="595925" y="26089"/>
                </a:lnTo>
                <a:lnTo>
                  <a:pt x="594273" y="17906"/>
                </a:lnTo>
                <a:lnTo>
                  <a:pt x="587993" y="8588"/>
                </a:lnTo>
                <a:lnTo>
                  <a:pt x="578675" y="2304"/>
                </a:lnTo>
                <a:lnTo>
                  <a:pt x="567262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629818" y="2368076"/>
            <a:ext cx="1561822" cy="5391"/>
          </a:xfrm>
          <a:custGeom>
            <a:avLst/>
            <a:gdLst/>
            <a:ahLst/>
            <a:cxnLst/>
            <a:rect l="l" t="t" r="r" b="b"/>
            <a:pathLst>
              <a:path w="2575559" h="8889">
                <a:moveTo>
                  <a:pt x="2575447" y="0"/>
                </a:moveTo>
                <a:lnTo>
                  <a:pt x="2575447" y="8380"/>
                </a:lnTo>
                <a:lnTo>
                  <a:pt x="0" y="8380"/>
                </a:lnTo>
                <a:lnTo>
                  <a:pt x="0" y="0"/>
                </a:lnTo>
                <a:lnTo>
                  <a:pt x="2575447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0901002" y="4258649"/>
            <a:ext cx="1290736" cy="5391"/>
          </a:xfrm>
          <a:custGeom>
            <a:avLst/>
            <a:gdLst/>
            <a:ahLst/>
            <a:cxnLst/>
            <a:rect l="l" t="t" r="r" b="b"/>
            <a:pathLst>
              <a:path w="2128519" h="8890">
                <a:moveTo>
                  <a:pt x="2128244" y="0"/>
                </a:moveTo>
                <a:lnTo>
                  <a:pt x="2128244" y="8393"/>
                </a:lnTo>
                <a:lnTo>
                  <a:pt x="0" y="8393"/>
                </a:lnTo>
                <a:lnTo>
                  <a:pt x="0" y="0"/>
                </a:lnTo>
                <a:lnTo>
                  <a:pt x="2128244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8905" y="3186948"/>
            <a:ext cx="71142" cy="13212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540" y="3138020"/>
            <a:ext cx="123846" cy="229981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9555463" y="3275594"/>
            <a:ext cx="1240678" cy="1495591"/>
          </a:xfrm>
          <a:custGeom>
            <a:avLst/>
            <a:gdLst/>
            <a:ahLst/>
            <a:cxnLst/>
            <a:rect l="l" t="t" r="r" b="b"/>
            <a:pathLst>
              <a:path w="2045969" h="2466340">
                <a:moveTo>
                  <a:pt x="2019198" y="0"/>
                </a:moveTo>
                <a:lnTo>
                  <a:pt x="2008505" y="1912"/>
                </a:lnTo>
                <a:lnTo>
                  <a:pt x="1999684" y="7584"/>
                </a:lnTo>
                <a:lnTo>
                  <a:pt x="1993633" y="16151"/>
                </a:lnTo>
                <a:lnTo>
                  <a:pt x="1991253" y="26751"/>
                </a:lnTo>
                <a:lnTo>
                  <a:pt x="1993162" y="37447"/>
                </a:lnTo>
                <a:lnTo>
                  <a:pt x="1998828" y="46278"/>
                </a:lnTo>
                <a:lnTo>
                  <a:pt x="2007394" y="52341"/>
                </a:lnTo>
                <a:lnTo>
                  <a:pt x="2018004" y="54733"/>
                </a:lnTo>
                <a:lnTo>
                  <a:pt x="2018582" y="54733"/>
                </a:lnTo>
                <a:lnTo>
                  <a:pt x="2029083" y="52649"/>
                </a:lnTo>
                <a:lnTo>
                  <a:pt x="2037718" y="46946"/>
                </a:lnTo>
                <a:lnTo>
                  <a:pt x="2043630" y="38449"/>
                </a:lnTo>
                <a:lnTo>
                  <a:pt x="2045961" y="27982"/>
                </a:lnTo>
                <a:lnTo>
                  <a:pt x="2044045" y="17289"/>
                </a:lnTo>
                <a:lnTo>
                  <a:pt x="2038375" y="8464"/>
                </a:lnTo>
                <a:lnTo>
                  <a:pt x="2029808" y="2402"/>
                </a:lnTo>
                <a:lnTo>
                  <a:pt x="2019198" y="0"/>
                </a:lnTo>
                <a:close/>
              </a:path>
              <a:path w="2045969" h="2466340">
                <a:moveTo>
                  <a:pt x="2015642" y="108750"/>
                </a:moveTo>
                <a:lnTo>
                  <a:pt x="2004875" y="110192"/>
                </a:lnTo>
                <a:lnTo>
                  <a:pt x="1995816" y="115476"/>
                </a:lnTo>
                <a:lnTo>
                  <a:pt x="1989397" y="123780"/>
                </a:lnTo>
                <a:lnTo>
                  <a:pt x="1986554" y="134282"/>
                </a:lnTo>
                <a:lnTo>
                  <a:pt x="1988009" y="145041"/>
                </a:lnTo>
                <a:lnTo>
                  <a:pt x="1993298" y="154096"/>
                </a:lnTo>
                <a:lnTo>
                  <a:pt x="2001597" y="160509"/>
                </a:lnTo>
                <a:lnTo>
                  <a:pt x="2012086" y="163345"/>
                </a:lnTo>
                <a:lnTo>
                  <a:pt x="2012689" y="163396"/>
                </a:lnTo>
                <a:lnTo>
                  <a:pt x="2013883" y="163396"/>
                </a:lnTo>
                <a:lnTo>
                  <a:pt x="2024047" y="161436"/>
                </a:lnTo>
                <a:lnTo>
                  <a:pt x="2032537" y="156037"/>
                </a:lnTo>
                <a:lnTo>
                  <a:pt x="2038523" y="147922"/>
                </a:lnTo>
                <a:lnTo>
                  <a:pt x="2041174" y="137813"/>
                </a:lnTo>
                <a:lnTo>
                  <a:pt x="2039713" y="127047"/>
                </a:lnTo>
                <a:lnTo>
                  <a:pt x="2034425" y="117990"/>
                </a:lnTo>
                <a:lnTo>
                  <a:pt x="2026128" y="111579"/>
                </a:lnTo>
                <a:lnTo>
                  <a:pt x="2015642" y="108750"/>
                </a:lnTo>
                <a:close/>
              </a:path>
              <a:path w="2045969" h="2466340">
                <a:moveTo>
                  <a:pt x="2007437" y="217212"/>
                </a:moveTo>
                <a:lnTo>
                  <a:pt x="1996618" y="218200"/>
                </a:lnTo>
                <a:lnTo>
                  <a:pt x="1987337" y="223094"/>
                </a:lnTo>
                <a:lnTo>
                  <a:pt x="1980570" y="231109"/>
                </a:lnTo>
                <a:lnTo>
                  <a:pt x="1977293" y="241462"/>
                </a:lnTo>
                <a:lnTo>
                  <a:pt x="1978275" y="252286"/>
                </a:lnTo>
                <a:lnTo>
                  <a:pt x="2003541" y="271782"/>
                </a:lnTo>
                <a:lnTo>
                  <a:pt x="2004522" y="271782"/>
                </a:lnTo>
                <a:lnTo>
                  <a:pt x="2014369" y="269937"/>
                </a:lnTo>
                <a:lnTo>
                  <a:pt x="2022708" y="264829"/>
                </a:lnTo>
                <a:lnTo>
                  <a:pt x="2028745" y="257093"/>
                </a:lnTo>
                <a:lnTo>
                  <a:pt x="2031687" y="247368"/>
                </a:lnTo>
                <a:lnTo>
                  <a:pt x="2030704" y="236544"/>
                </a:lnTo>
                <a:lnTo>
                  <a:pt x="2025810" y="227262"/>
                </a:lnTo>
                <a:lnTo>
                  <a:pt x="2017792" y="220494"/>
                </a:lnTo>
                <a:lnTo>
                  <a:pt x="2007437" y="217212"/>
                </a:lnTo>
                <a:close/>
              </a:path>
              <a:path w="2045969" h="2466340">
                <a:moveTo>
                  <a:pt x="1994583" y="325208"/>
                </a:moveTo>
                <a:lnTo>
                  <a:pt x="1983734" y="325745"/>
                </a:lnTo>
                <a:lnTo>
                  <a:pt x="1974254" y="330239"/>
                </a:lnTo>
                <a:lnTo>
                  <a:pt x="1967150" y="337954"/>
                </a:lnTo>
                <a:lnTo>
                  <a:pt x="1963434" y="348152"/>
                </a:lnTo>
                <a:lnTo>
                  <a:pt x="1963955" y="359017"/>
                </a:lnTo>
                <a:lnTo>
                  <a:pt x="1989129" y="379640"/>
                </a:lnTo>
                <a:lnTo>
                  <a:pt x="1990524" y="379640"/>
                </a:lnTo>
                <a:lnTo>
                  <a:pt x="2000063" y="377913"/>
                </a:lnTo>
                <a:lnTo>
                  <a:pt x="2008242" y="373097"/>
                </a:lnTo>
                <a:lnTo>
                  <a:pt x="2014313" y="365741"/>
                </a:lnTo>
                <a:lnTo>
                  <a:pt x="2017526" y="356395"/>
                </a:lnTo>
                <a:lnTo>
                  <a:pt x="2017007" y="345530"/>
                </a:lnTo>
                <a:lnTo>
                  <a:pt x="2012514" y="336047"/>
                </a:lnTo>
                <a:lnTo>
                  <a:pt x="2004792" y="328942"/>
                </a:lnTo>
                <a:lnTo>
                  <a:pt x="1994583" y="325208"/>
                </a:lnTo>
                <a:close/>
              </a:path>
              <a:path w="2045969" h="2466340">
                <a:moveTo>
                  <a:pt x="1977092" y="432602"/>
                </a:moveTo>
                <a:lnTo>
                  <a:pt x="1945088" y="453852"/>
                </a:lnTo>
                <a:lnTo>
                  <a:pt x="1945021" y="465029"/>
                </a:lnTo>
                <a:lnTo>
                  <a:pt x="1949103" y="474700"/>
                </a:lnTo>
                <a:lnTo>
                  <a:pt x="1956512" y="482134"/>
                </a:lnTo>
                <a:lnTo>
                  <a:pt x="1966550" y="486305"/>
                </a:lnTo>
                <a:lnTo>
                  <a:pt x="1968334" y="486632"/>
                </a:lnTo>
                <a:lnTo>
                  <a:pt x="1970106" y="486808"/>
                </a:lnTo>
                <a:lnTo>
                  <a:pt x="1971865" y="486808"/>
                </a:lnTo>
                <a:lnTo>
                  <a:pt x="1998621" y="453852"/>
                </a:lnTo>
                <a:lnTo>
                  <a:pt x="1994539" y="444184"/>
                </a:lnTo>
                <a:lnTo>
                  <a:pt x="1987130" y="436754"/>
                </a:lnTo>
                <a:lnTo>
                  <a:pt x="1977092" y="432602"/>
                </a:lnTo>
                <a:close/>
              </a:path>
              <a:path w="2045969" h="2466340">
                <a:moveTo>
                  <a:pt x="1944119" y="538687"/>
                </a:moveTo>
                <a:lnTo>
                  <a:pt x="1934286" y="542342"/>
                </a:lnTo>
                <a:lnTo>
                  <a:pt x="1926540" y="549414"/>
                </a:lnTo>
                <a:lnTo>
                  <a:pt x="1921944" y="559258"/>
                </a:lnTo>
                <a:lnTo>
                  <a:pt x="1921534" y="570127"/>
                </a:lnTo>
                <a:lnTo>
                  <a:pt x="1925189" y="579960"/>
                </a:lnTo>
                <a:lnTo>
                  <a:pt x="1932259" y="587704"/>
                </a:lnTo>
                <a:lnTo>
                  <a:pt x="1942098" y="592304"/>
                </a:lnTo>
                <a:lnTo>
                  <a:pt x="1944272" y="592832"/>
                </a:lnTo>
                <a:lnTo>
                  <a:pt x="1946446" y="593083"/>
                </a:lnTo>
                <a:lnTo>
                  <a:pt x="1948557" y="593083"/>
                </a:lnTo>
                <a:lnTo>
                  <a:pt x="1975559" y="561277"/>
                </a:lnTo>
                <a:lnTo>
                  <a:pt x="1971903" y="551439"/>
                </a:lnTo>
                <a:lnTo>
                  <a:pt x="1964825" y="543689"/>
                </a:lnTo>
                <a:lnTo>
                  <a:pt x="1954978" y="539091"/>
                </a:lnTo>
                <a:lnTo>
                  <a:pt x="1944119" y="538687"/>
                </a:lnTo>
                <a:close/>
              </a:path>
              <a:path w="2045969" h="2466340">
                <a:moveTo>
                  <a:pt x="1917437" y="643669"/>
                </a:moveTo>
                <a:lnTo>
                  <a:pt x="1907452" y="646896"/>
                </a:lnTo>
                <a:lnTo>
                  <a:pt x="1899410" y="653634"/>
                </a:lnTo>
                <a:lnTo>
                  <a:pt x="1894401" y="663271"/>
                </a:lnTo>
                <a:lnTo>
                  <a:pt x="1893510" y="674102"/>
                </a:lnTo>
                <a:lnTo>
                  <a:pt x="1896729" y="684082"/>
                </a:lnTo>
                <a:lnTo>
                  <a:pt x="1903459" y="692126"/>
                </a:lnTo>
                <a:lnTo>
                  <a:pt x="1913098" y="697147"/>
                </a:lnTo>
                <a:lnTo>
                  <a:pt x="1915624" y="697876"/>
                </a:lnTo>
                <a:lnTo>
                  <a:pt x="1918187" y="698215"/>
                </a:lnTo>
                <a:lnTo>
                  <a:pt x="1920687" y="698215"/>
                </a:lnTo>
                <a:lnTo>
                  <a:pt x="1947865" y="667603"/>
                </a:lnTo>
                <a:lnTo>
                  <a:pt x="1944646" y="657617"/>
                </a:lnTo>
                <a:lnTo>
                  <a:pt x="1937916" y="649572"/>
                </a:lnTo>
                <a:lnTo>
                  <a:pt x="1928277" y="644562"/>
                </a:lnTo>
                <a:lnTo>
                  <a:pt x="1917437" y="643669"/>
                </a:lnTo>
                <a:close/>
              </a:path>
              <a:path w="2045969" h="2466340">
                <a:moveTo>
                  <a:pt x="1886209" y="747395"/>
                </a:moveTo>
                <a:lnTo>
                  <a:pt x="1876096" y="750193"/>
                </a:lnTo>
                <a:lnTo>
                  <a:pt x="1867766" y="756577"/>
                </a:lnTo>
                <a:lnTo>
                  <a:pt x="1862335" y="765991"/>
                </a:lnTo>
                <a:lnTo>
                  <a:pt x="1860986" y="776772"/>
                </a:lnTo>
                <a:lnTo>
                  <a:pt x="1863783" y="786885"/>
                </a:lnTo>
                <a:lnTo>
                  <a:pt x="1870166" y="795215"/>
                </a:lnTo>
                <a:lnTo>
                  <a:pt x="1879575" y="800645"/>
                </a:lnTo>
                <a:lnTo>
                  <a:pt x="1882439" y="801613"/>
                </a:lnTo>
                <a:lnTo>
                  <a:pt x="1885392" y="802065"/>
                </a:lnTo>
                <a:lnTo>
                  <a:pt x="1888282" y="802065"/>
                </a:lnTo>
                <a:lnTo>
                  <a:pt x="1915580" y="772618"/>
                </a:lnTo>
                <a:lnTo>
                  <a:pt x="1912786" y="762504"/>
                </a:lnTo>
                <a:lnTo>
                  <a:pt x="1906403" y="754171"/>
                </a:lnTo>
                <a:lnTo>
                  <a:pt x="1896990" y="748739"/>
                </a:lnTo>
                <a:lnTo>
                  <a:pt x="1886209" y="747395"/>
                </a:lnTo>
                <a:close/>
              </a:path>
              <a:path w="2045969" h="2466340">
                <a:moveTo>
                  <a:pt x="1850526" y="849678"/>
                </a:moveTo>
                <a:lnTo>
                  <a:pt x="1840298" y="852024"/>
                </a:lnTo>
                <a:lnTo>
                  <a:pt x="1831702" y="858036"/>
                </a:lnTo>
                <a:lnTo>
                  <a:pt x="1825871" y="867202"/>
                </a:lnTo>
                <a:lnTo>
                  <a:pt x="1824039" y="877915"/>
                </a:lnTo>
                <a:lnTo>
                  <a:pt x="1826385" y="888144"/>
                </a:lnTo>
                <a:lnTo>
                  <a:pt x="1832404" y="896744"/>
                </a:lnTo>
                <a:lnTo>
                  <a:pt x="1841590" y="902573"/>
                </a:lnTo>
                <a:lnTo>
                  <a:pt x="1844820" y="903830"/>
                </a:lnTo>
                <a:lnTo>
                  <a:pt x="1848124" y="904408"/>
                </a:lnTo>
                <a:lnTo>
                  <a:pt x="1851404" y="904408"/>
                </a:lnTo>
                <a:lnTo>
                  <a:pt x="1878758" y="876152"/>
                </a:lnTo>
                <a:lnTo>
                  <a:pt x="1876418" y="865932"/>
                </a:lnTo>
                <a:lnTo>
                  <a:pt x="1870416" y="857339"/>
                </a:lnTo>
                <a:lnTo>
                  <a:pt x="1861255" y="851509"/>
                </a:lnTo>
                <a:lnTo>
                  <a:pt x="1850526" y="849678"/>
                </a:lnTo>
                <a:close/>
              </a:path>
              <a:path w="2045969" h="2466340">
                <a:moveTo>
                  <a:pt x="1664995" y="1239795"/>
                </a:moveTo>
                <a:lnTo>
                  <a:pt x="1654514" y="1240350"/>
                </a:lnTo>
                <a:lnTo>
                  <a:pt x="1645011" y="1244793"/>
                </a:lnTo>
                <a:lnTo>
                  <a:pt x="1637697" y="1252824"/>
                </a:lnTo>
                <a:lnTo>
                  <a:pt x="1634056" y="1263060"/>
                </a:lnTo>
                <a:lnTo>
                  <a:pt x="1634612" y="1273533"/>
                </a:lnTo>
                <a:lnTo>
                  <a:pt x="1639061" y="1283037"/>
                </a:lnTo>
                <a:lnTo>
                  <a:pt x="1647096" y="1290369"/>
                </a:lnTo>
                <a:lnTo>
                  <a:pt x="1651494" y="1293007"/>
                </a:lnTo>
                <a:lnTo>
                  <a:pt x="1656331" y="1294264"/>
                </a:lnTo>
                <a:lnTo>
                  <a:pt x="1661144" y="1294264"/>
                </a:lnTo>
                <a:lnTo>
                  <a:pt x="1688259" y="1270729"/>
                </a:lnTo>
                <a:lnTo>
                  <a:pt x="1687708" y="1260256"/>
                </a:lnTo>
                <a:lnTo>
                  <a:pt x="1683267" y="1250755"/>
                </a:lnTo>
                <a:lnTo>
                  <a:pt x="1675242" y="1243425"/>
                </a:lnTo>
                <a:lnTo>
                  <a:pt x="1664995" y="1239795"/>
                </a:lnTo>
                <a:close/>
              </a:path>
              <a:path w="2045969" h="2466340">
                <a:moveTo>
                  <a:pt x="1608268" y="1331942"/>
                </a:moveTo>
                <a:lnTo>
                  <a:pt x="1576557" y="1353357"/>
                </a:lnTo>
                <a:lnTo>
                  <a:pt x="1576466" y="1364344"/>
                </a:lnTo>
                <a:lnTo>
                  <a:pt x="1580502" y="1374033"/>
                </a:lnTo>
                <a:lnTo>
                  <a:pt x="1588216" y="1381704"/>
                </a:lnTo>
                <a:lnTo>
                  <a:pt x="1592827" y="1384770"/>
                </a:lnTo>
                <a:lnTo>
                  <a:pt x="1598092" y="1386215"/>
                </a:lnTo>
                <a:lnTo>
                  <a:pt x="1603256" y="1386215"/>
                </a:lnTo>
                <a:lnTo>
                  <a:pt x="1630192" y="1363849"/>
                </a:lnTo>
                <a:lnTo>
                  <a:pt x="1630084" y="1353357"/>
                </a:lnTo>
                <a:lnTo>
                  <a:pt x="1626049" y="1343667"/>
                </a:lnTo>
                <a:lnTo>
                  <a:pt x="1618334" y="1336005"/>
                </a:lnTo>
                <a:lnTo>
                  <a:pt x="1608268" y="1331942"/>
                </a:lnTo>
                <a:close/>
              </a:path>
              <a:path w="2045969" h="2466340">
                <a:moveTo>
                  <a:pt x="1537142" y="1421240"/>
                </a:moveTo>
                <a:lnTo>
                  <a:pt x="1527299" y="1424849"/>
                </a:lnTo>
                <a:lnTo>
                  <a:pt x="1519322" y="1432216"/>
                </a:lnTo>
                <a:lnTo>
                  <a:pt x="1514814" y="1442116"/>
                </a:lnTo>
                <a:lnTo>
                  <a:pt x="1514465" y="1452602"/>
                </a:lnTo>
                <a:lnTo>
                  <a:pt x="1518074" y="1462448"/>
                </a:lnTo>
                <a:lnTo>
                  <a:pt x="1525441" y="1470426"/>
                </a:lnTo>
                <a:lnTo>
                  <a:pt x="1530278" y="1473932"/>
                </a:lnTo>
                <a:lnTo>
                  <a:pt x="1535895" y="1475628"/>
                </a:lnTo>
                <a:lnTo>
                  <a:pt x="1549943" y="1475628"/>
                </a:lnTo>
                <a:lnTo>
                  <a:pt x="1558286" y="1471708"/>
                </a:lnTo>
                <a:lnTo>
                  <a:pt x="1563651" y="1464307"/>
                </a:lnTo>
                <a:lnTo>
                  <a:pt x="1568148" y="1454407"/>
                </a:lnTo>
                <a:lnTo>
                  <a:pt x="1568495" y="1443920"/>
                </a:lnTo>
                <a:lnTo>
                  <a:pt x="1564885" y="1434074"/>
                </a:lnTo>
                <a:lnTo>
                  <a:pt x="1557507" y="1426096"/>
                </a:lnTo>
                <a:lnTo>
                  <a:pt x="1547621" y="1421589"/>
                </a:lnTo>
                <a:lnTo>
                  <a:pt x="1537142" y="1421240"/>
                </a:lnTo>
                <a:close/>
              </a:path>
              <a:path w="2045969" h="2466340">
                <a:moveTo>
                  <a:pt x="1472726" y="1507780"/>
                </a:moveTo>
                <a:lnTo>
                  <a:pt x="1462730" y="1510965"/>
                </a:lnTo>
                <a:lnTo>
                  <a:pt x="1454436" y="1517985"/>
                </a:lnTo>
                <a:lnTo>
                  <a:pt x="1449514" y="1527673"/>
                </a:lnTo>
                <a:lnTo>
                  <a:pt x="1448714" y="1538136"/>
                </a:lnTo>
                <a:lnTo>
                  <a:pt x="1451893" y="1548133"/>
                </a:lnTo>
                <a:lnTo>
                  <a:pt x="1458909" y="1556421"/>
                </a:lnTo>
                <a:lnTo>
                  <a:pt x="1463947" y="1560404"/>
                </a:lnTo>
                <a:lnTo>
                  <a:pt x="1469928" y="1562327"/>
                </a:lnTo>
                <a:lnTo>
                  <a:pt x="1483938" y="1562327"/>
                </a:lnTo>
                <a:lnTo>
                  <a:pt x="1491955" y="1558758"/>
                </a:lnTo>
                <a:lnTo>
                  <a:pt x="1497345" y="1551948"/>
                </a:lnTo>
                <a:lnTo>
                  <a:pt x="1502267" y="1542251"/>
                </a:lnTo>
                <a:lnTo>
                  <a:pt x="1503067" y="1531792"/>
                </a:lnTo>
                <a:lnTo>
                  <a:pt x="1499888" y="1521802"/>
                </a:lnTo>
                <a:lnTo>
                  <a:pt x="1492872" y="1513512"/>
                </a:lnTo>
                <a:lnTo>
                  <a:pt x="1483186" y="1508579"/>
                </a:lnTo>
                <a:lnTo>
                  <a:pt x="1472726" y="1507780"/>
                </a:lnTo>
                <a:close/>
              </a:path>
              <a:path w="2045969" h="2466340">
                <a:moveTo>
                  <a:pt x="1404631" y="1591493"/>
                </a:moveTo>
                <a:lnTo>
                  <a:pt x="1394506" y="1594256"/>
                </a:lnTo>
                <a:lnTo>
                  <a:pt x="1385906" y="1600927"/>
                </a:lnTo>
                <a:lnTo>
                  <a:pt x="1380575" y="1610389"/>
                </a:lnTo>
                <a:lnTo>
                  <a:pt x="1379337" y="1620798"/>
                </a:lnTo>
                <a:lnTo>
                  <a:pt x="1382100" y="1630916"/>
                </a:lnTo>
                <a:lnTo>
                  <a:pt x="1388771" y="1639501"/>
                </a:lnTo>
                <a:lnTo>
                  <a:pt x="1393935" y="1643987"/>
                </a:lnTo>
                <a:lnTo>
                  <a:pt x="1400280" y="1646148"/>
                </a:lnTo>
                <a:lnTo>
                  <a:pt x="1414303" y="1646148"/>
                </a:lnTo>
                <a:lnTo>
                  <a:pt x="1421942" y="1642919"/>
                </a:lnTo>
                <a:lnTo>
                  <a:pt x="1427345" y="1636662"/>
                </a:lnTo>
                <a:lnTo>
                  <a:pt x="1432680" y="1627201"/>
                </a:lnTo>
                <a:lnTo>
                  <a:pt x="1433926" y="1616782"/>
                </a:lnTo>
                <a:lnTo>
                  <a:pt x="1431173" y="1606653"/>
                </a:lnTo>
                <a:lnTo>
                  <a:pt x="1424506" y="1598062"/>
                </a:lnTo>
                <a:lnTo>
                  <a:pt x="1415043" y="1592731"/>
                </a:lnTo>
                <a:lnTo>
                  <a:pt x="1404631" y="1591493"/>
                </a:lnTo>
                <a:close/>
              </a:path>
              <a:path w="2045969" h="2466340">
                <a:moveTo>
                  <a:pt x="1332990" y="1672230"/>
                </a:moveTo>
                <a:lnTo>
                  <a:pt x="1322755" y="1674544"/>
                </a:lnTo>
                <a:lnTo>
                  <a:pt x="1313895" y="1680828"/>
                </a:lnTo>
                <a:lnTo>
                  <a:pt x="1308171" y="1690068"/>
                </a:lnTo>
                <a:lnTo>
                  <a:pt x="1306487" y="1700426"/>
                </a:lnTo>
                <a:lnTo>
                  <a:pt x="1308805" y="1710658"/>
                </a:lnTo>
                <a:lnTo>
                  <a:pt x="1315089" y="1719516"/>
                </a:lnTo>
                <a:lnTo>
                  <a:pt x="1320379" y="1724504"/>
                </a:lnTo>
                <a:lnTo>
                  <a:pt x="1327101" y="1726942"/>
                </a:lnTo>
                <a:lnTo>
                  <a:pt x="1341124" y="1726942"/>
                </a:lnTo>
                <a:lnTo>
                  <a:pt x="1348387" y="1724052"/>
                </a:lnTo>
                <a:lnTo>
                  <a:pt x="1353777" y="1718347"/>
                </a:lnTo>
                <a:lnTo>
                  <a:pt x="1359508" y="1709115"/>
                </a:lnTo>
                <a:lnTo>
                  <a:pt x="1361195" y="1698760"/>
                </a:lnTo>
                <a:lnTo>
                  <a:pt x="1358875" y="1688530"/>
                </a:lnTo>
                <a:lnTo>
                  <a:pt x="1352583" y="1679672"/>
                </a:lnTo>
                <a:lnTo>
                  <a:pt x="1343349" y="1673926"/>
                </a:lnTo>
                <a:lnTo>
                  <a:pt x="1332990" y="1672230"/>
                </a:lnTo>
                <a:close/>
              </a:path>
              <a:path w="2045969" h="2466340">
                <a:moveTo>
                  <a:pt x="1257970" y="1749867"/>
                </a:moveTo>
                <a:lnTo>
                  <a:pt x="1247646" y="1751745"/>
                </a:lnTo>
                <a:lnTo>
                  <a:pt x="1238518" y="1757651"/>
                </a:lnTo>
                <a:lnTo>
                  <a:pt x="1232398" y="1766622"/>
                </a:lnTo>
                <a:lnTo>
                  <a:pt x="1230275" y="1776891"/>
                </a:lnTo>
                <a:lnTo>
                  <a:pt x="1232157" y="1787212"/>
                </a:lnTo>
                <a:lnTo>
                  <a:pt x="1238053" y="1796338"/>
                </a:lnTo>
                <a:lnTo>
                  <a:pt x="1243418" y="1801817"/>
                </a:lnTo>
                <a:lnTo>
                  <a:pt x="1250505" y="1804569"/>
                </a:lnTo>
                <a:lnTo>
                  <a:pt x="1264527" y="1804569"/>
                </a:lnTo>
                <a:lnTo>
                  <a:pt x="1271426" y="1801980"/>
                </a:lnTo>
                <a:lnTo>
                  <a:pt x="1276741" y="1796816"/>
                </a:lnTo>
                <a:lnTo>
                  <a:pt x="1282865" y="1787830"/>
                </a:lnTo>
                <a:lnTo>
                  <a:pt x="1284997" y="1777554"/>
                </a:lnTo>
                <a:lnTo>
                  <a:pt x="1283118" y="1767230"/>
                </a:lnTo>
                <a:lnTo>
                  <a:pt x="1277205" y="1758103"/>
                </a:lnTo>
                <a:lnTo>
                  <a:pt x="1268240" y="1751993"/>
                </a:lnTo>
                <a:lnTo>
                  <a:pt x="1257970" y="1749867"/>
                </a:lnTo>
                <a:close/>
              </a:path>
              <a:path w="2045969" h="2466340">
                <a:moveTo>
                  <a:pt x="1179663" y="1824205"/>
                </a:moveTo>
                <a:lnTo>
                  <a:pt x="1169268" y="1825636"/>
                </a:lnTo>
                <a:lnTo>
                  <a:pt x="1159898" y="1831131"/>
                </a:lnTo>
                <a:lnTo>
                  <a:pt x="1153393" y="1839851"/>
                </a:lnTo>
                <a:lnTo>
                  <a:pt x="1150828" y="1850029"/>
                </a:lnTo>
                <a:lnTo>
                  <a:pt x="1152270" y="1860424"/>
                </a:lnTo>
                <a:lnTo>
                  <a:pt x="1157787" y="1869794"/>
                </a:lnTo>
                <a:lnTo>
                  <a:pt x="1163178" y="1875825"/>
                </a:lnTo>
                <a:lnTo>
                  <a:pt x="1170654" y="1878891"/>
                </a:lnTo>
                <a:lnTo>
                  <a:pt x="1184676" y="1878891"/>
                </a:lnTo>
                <a:lnTo>
                  <a:pt x="1191185" y="1876579"/>
                </a:lnTo>
                <a:lnTo>
                  <a:pt x="1196412" y="1871905"/>
                </a:lnTo>
                <a:lnTo>
                  <a:pt x="1202918" y="1863207"/>
                </a:lnTo>
                <a:lnTo>
                  <a:pt x="1205487" y="1853040"/>
                </a:lnTo>
                <a:lnTo>
                  <a:pt x="1204056" y="1842649"/>
                </a:lnTo>
                <a:lnTo>
                  <a:pt x="1198561" y="1833280"/>
                </a:lnTo>
                <a:lnTo>
                  <a:pt x="1189841" y="1826774"/>
                </a:lnTo>
                <a:lnTo>
                  <a:pt x="1179663" y="1824205"/>
                </a:lnTo>
                <a:close/>
              </a:path>
              <a:path w="2045969" h="2466340">
                <a:moveTo>
                  <a:pt x="1098226" y="1895141"/>
                </a:moveTo>
                <a:lnTo>
                  <a:pt x="1087781" y="1896135"/>
                </a:lnTo>
                <a:lnTo>
                  <a:pt x="1078187" y="1901244"/>
                </a:lnTo>
                <a:lnTo>
                  <a:pt x="1071317" y="1909656"/>
                </a:lnTo>
                <a:lnTo>
                  <a:pt x="1068314" y="1919702"/>
                </a:lnTo>
                <a:lnTo>
                  <a:pt x="1069303" y="1930145"/>
                </a:lnTo>
                <a:lnTo>
                  <a:pt x="1074405" y="1939744"/>
                </a:lnTo>
                <a:lnTo>
                  <a:pt x="1079821" y="1946340"/>
                </a:lnTo>
                <a:lnTo>
                  <a:pt x="1087662" y="1949758"/>
                </a:lnTo>
                <a:lnTo>
                  <a:pt x="1101684" y="1949758"/>
                </a:lnTo>
                <a:lnTo>
                  <a:pt x="1107828" y="1947722"/>
                </a:lnTo>
                <a:lnTo>
                  <a:pt x="1112917" y="1943526"/>
                </a:lnTo>
                <a:lnTo>
                  <a:pt x="1119788" y="1935100"/>
                </a:lnTo>
                <a:lnTo>
                  <a:pt x="1122790" y="1925046"/>
                </a:lnTo>
                <a:lnTo>
                  <a:pt x="1121802" y="1914600"/>
                </a:lnTo>
                <a:lnTo>
                  <a:pt x="1116699" y="1905001"/>
                </a:lnTo>
                <a:lnTo>
                  <a:pt x="1108279" y="1898138"/>
                </a:lnTo>
                <a:lnTo>
                  <a:pt x="1098226" y="1895141"/>
                </a:lnTo>
                <a:close/>
              </a:path>
              <a:path w="2045969" h="2466340">
                <a:moveTo>
                  <a:pt x="1013817" y="1962538"/>
                </a:moveTo>
                <a:lnTo>
                  <a:pt x="1003336" y="1963074"/>
                </a:lnTo>
                <a:lnTo>
                  <a:pt x="993524" y="1967751"/>
                </a:lnTo>
                <a:lnTo>
                  <a:pt x="986306" y="1975879"/>
                </a:lnTo>
                <a:lnTo>
                  <a:pt x="982880" y="1985796"/>
                </a:lnTo>
                <a:lnTo>
                  <a:pt x="983419" y="1996272"/>
                </a:lnTo>
                <a:lnTo>
                  <a:pt x="988096" y="2006075"/>
                </a:lnTo>
                <a:lnTo>
                  <a:pt x="993499" y="2013224"/>
                </a:lnTo>
                <a:lnTo>
                  <a:pt x="1001691" y="2017006"/>
                </a:lnTo>
                <a:lnTo>
                  <a:pt x="1015714" y="2017006"/>
                </a:lnTo>
                <a:lnTo>
                  <a:pt x="1021506" y="2015222"/>
                </a:lnTo>
                <a:lnTo>
                  <a:pt x="1026386" y="2011528"/>
                </a:lnTo>
                <a:lnTo>
                  <a:pt x="1033641" y="2003398"/>
                </a:lnTo>
                <a:lnTo>
                  <a:pt x="1037073" y="1993478"/>
                </a:lnTo>
                <a:lnTo>
                  <a:pt x="1036535" y="1983002"/>
                </a:lnTo>
                <a:lnTo>
                  <a:pt x="1031848" y="1973204"/>
                </a:lnTo>
                <a:lnTo>
                  <a:pt x="1023732" y="1965972"/>
                </a:lnTo>
                <a:lnTo>
                  <a:pt x="1013817" y="1962538"/>
                </a:lnTo>
                <a:close/>
              </a:path>
              <a:path w="2045969" h="2466340">
                <a:moveTo>
                  <a:pt x="1026442" y="2011503"/>
                </a:moveTo>
                <a:close/>
              </a:path>
              <a:path w="2045969" h="2466340">
                <a:moveTo>
                  <a:pt x="926573" y="2026265"/>
                </a:moveTo>
                <a:lnTo>
                  <a:pt x="894863" y="2047688"/>
                </a:lnTo>
                <a:lnTo>
                  <a:pt x="894763" y="2058661"/>
                </a:lnTo>
                <a:lnTo>
                  <a:pt x="899010" y="2068661"/>
                </a:lnTo>
                <a:lnTo>
                  <a:pt x="903557" y="2073776"/>
                </a:lnTo>
                <a:lnTo>
                  <a:pt x="909033" y="2077496"/>
                </a:lnTo>
                <a:lnTo>
                  <a:pt x="915146" y="2079766"/>
                </a:lnTo>
                <a:lnTo>
                  <a:pt x="921602" y="2080535"/>
                </a:lnTo>
                <a:lnTo>
                  <a:pt x="926942" y="2080535"/>
                </a:lnTo>
                <a:lnTo>
                  <a:pt x="932332" y="2078977"/>
                </a:lnTo>
                <a:lnTo>
                  <a:pt x="937057" y="2075723"/>
                </a:lnTo>
                <a:lnTo>
                  <a:pt x="944624" y="2067930"/>
                </a:lnTo>
                <a:lnTo>
                  <a:pt x="948477" y="2058179"/>
                </a:lnTo>
                <a:lnTo>
                  <a:pt x="948388" y="2047688"/>
                </a:lnTo>
                <a:lnTo>
                  <a:pt x="944131" y="2037676"/>
                </a:lnTo>
                <a:lnTo>
                  <a:pt x="936332" y="2030112"/>
                </a:lnTo>
                <a:lnTo>
                  <a:pt x="926573" y="2026265"/>
                </a:lnTo>
                <a:close/>
              </a:path>
              <a:path w="2045969" h="2466340">
                <a:moveTo>
                  <a:pt x="826166" y="2085832"/>
                </a:moveTo>
                <a:lnTo>
                  <a:pt x="815992" y="2089657"/>
                </a:lnTo>
                <a:lnTo>
                  <a:pt x="808099" y="2097123"/>
                </a:lnTo>
                <a:lnTo>
                  <a:pt x="803831" y="2106707"/>
                </a:lnTo>
                <a:lnTo>
                  <a:pt x="803466" y="2117192"/>
                </a:lnTo>
                <a:lnTo>
                  <a:pt x="807285" y="2127365"/>
                </a:lnTo>
                <a:lnTo>
                  <a:pt x="811825" y="2132872"/>
                </a:lnTo>
                <a:lnTo>
                  <a:pt x="817425" y="2136902"/>
                </a:lnTo>
                <a:lnTo>
                  <a:pt x="823760" y="2139377"/>
                </a:lnTo>
                <a:lnTo>
                  <a:pt x="830505" y="2140219"/>
                </a:lnTo>
                <a:lnTo>
                  <a:pt x="835493" y="2140219"/>
                </a:lnTo>
                <a:lnTo>
                  <a:pt x="857531" y="2108538"/>
                </a:lnTo>
                <a:lnTo>
                  <a:pt x="853713" y="2098365"/>
                </a:lnTo>
                <a:lnTo>
                  <a:pt x="846239" y="2090465"/>
                </a:lnTo>
                <a:lnTo>
                  <a:pt x="836652" y="2086194"/>
                </a:lnTo>
                <a:lnTo>
                  <a:pt x="826166" y="2085832"/>
                </a:lnTo>
                <a:close/>
              </a:path>
              <a:path w="2045969" h="2466340">
                <a:moveTo>
                  <a:pt x="733755" y="2141399"/>
                </a:moveTo>
                <a:lnTo>
                  <a:pt x="723425" y="2144780"/>
                </a:lnTo>
                <a:lnTo>
                  <a:pt x="715216" y="2151890"/>
                </a:lnTo>
                <a:lnTo>
                  <a:pt x="710540" y="2161278"/>
                </a:lnTo>
                <a:lnTo>
                  <a:pt x="709728" y="2171741"/>
                </a:lnTo>
                <a:lnTo>
                  <a:pt x="713110" y="2182073"/>
                </a:lnTo>
                <a:lnTo>
                  <a:pt x="717618" y="2187985"/>
                </a:lnTo>
                <a:lnTo>
                  <a:pt x="723341" y="2192342"/>
                </a:lnTo>
                <a:lnTo>
                  <a:pt x="729906" y="2195036"/>
                </a:lnTo>
                <a:lnTo>
                  <a:pt x="736946" y="2195958"/>
                </a:lnTo>
                <a:lnTo>
                  <a:pt x="741507" y="2195958"/>
                </a:lnTo>
                <a:lnTo>
                  <a:pt x="764113" y="2165415"/>
                </a:lnTo>
                <a:lnTo>
                  <a:pt x="760731" y="2155096"/>
                </a:lnTo>
                <a:lnTo>
                  <a:pt x="753603" y="2146886"/>
                </a:lnTo>
                <a:lnTo>
                  <a:pt x="744213" y="2142211"/>
                </a:lnTo>
                <a:lnTo>
                  <a:pt x="733755" y="2141399"/>
                </a:lnTo>
                <a:close/>
              </a:path>
              <a:path w="2045969" h="2466340">
                <a:moveTo>
                  <a:pt x="638999" y="2192916"/>
                </a:moveTo>
                <a:lnTo>
                  <a:pt x="628534" y="2195845"/>
                </a:lnTo>
                <a:lnTo>
                  <a:pt x="620028" y="2202604"/>
                </a:lnTo>
                <a:lnTo>
                  <a:pt x="614951" y="2211785"/>
                </a:lnTo>
                <a:lnTo>
                  <a:pt x="613692" y="2222202"/>
                </a:lnTo>
                <a:lnTo>
                  <a:pt x="616635" y="2232673"/>
                </a:lnTo>
                <a:lnTo>
                  <a:pt x="621085" y="2238988"/>
                </a:lnTo>
                <a:lnTo>
                  <a:pt x="626907" y="2243667"/>
                </a:lnTo>
                <a:lnTo>
                  <a:pt x="633690" y="2246575"/>
                </a:lnTo>
                <a:lnTo>
                  <a:pt x="641024" y="2247575"/>
                </a:lnTo>
                <a:lnTo>
                  <a:pt x="645195" y="2247575"/>
                </a:lnTo>
                <a:lnTo>
                  <a:pt x="668284" y="2218225"/>
                </a:lnTo>
                <a:lnTo>
                  <a:pt x="665362" y="2207769"/>
                </a:lnTo>
                <a:lnTo>
                  <a:pt x="658601" y="2199262"/>
                </a:lnTo>
                <a:lnTo>
                  <a:pt x="649417" y="2194183"/>
                </a:lnTo>
                <a:lnTo>
                  <a:pt x="638999" y="2192916"/>
                </a:lnTo>
                <a:close/>
              </a:path>
              <a:path w="2045969" h="2466340">
                <a:moveTo>
                  <a:pt x="542101" y="2240292"/>
                </a:moveTo>
                <a:lnTo>
                  <a:pt x="531519" y="2242763"/>
                </a:lnTo>
                <a:lnTo>
                  <a:pt x="522729" y="2249148"/>
                </a:lnTo>
                <a:lnTo>
                  <a:pt x="517253" y="2258100"/>
                </a:lnTo>
                <a:lnTo>
                  <a:pt x="515530" y="2268449"/>
                </a:lnTo>
                <a:lnTo>
                  <a:pt x="517999" y="2279025"/>
                </a:lnTo>
                <a:lnTo>
                  <a:pt x="522372" y="2285776"/>
                </a:lnTo>
                <a:lnTo>
                  <a:pt x="528287" y="2290802"/>
                </a:lnTo>
                <a:lnTo>
                  <a:pt x="535291" y="2293939"/>
                </a:lnTo>
                <a:lnTo>
                  <a:pt x="542928" y="2295021"/>
                </a:lnTo>
                <a:lnTo>
                  <a:pt x="546710" y="2295021"/>
                </a:lnTo>
                <a:lnTo>
                  <a:pt x="570264" y="2266859"/>
                </a:lnTo>
                <a:lnTo>
                  <a:pt x="567795" y="2256283"/>
                </a:lnTo>
                <a:lnTo>
                  <a:pt x="561404" y="2247487"/>
                </a:lnTo>
                <a:lnTo>
                  <a:pt x="552451" y="2242012"/>
                </a:lnTo>
                <a:lnTo>
                  <a:pt x="542101" y="2240292"/>
                </a:lnTo>
                <a:close/>
              </a:path>
              <a:path w="2045969" h="2466340">
                <a:moveTo>
                  <a:pt x="443192" y="2283450"/>
                </a:moveTo>
                <a:lnTo>
                  <a:pt x="432507" y="2285459"/>
                </a:lnTo>
                <a:lnTo>
                  <a:pt x="423449" y="2291472"/>
                </a:lnTo>
                <a:lnTo>
                  <a:pt x="417598" y="2300168"/>
                </a:lnTo>
                <a:lnTo>
                  <a:pt x="415427" y="2310428"/>
                </a:lnTo>
                <a:lnTo>
                  <a:pt x="417429" y="2321106"/>
                </a:lnTo>
                <a:lnTo>
                  <a:pt x="421709" y="2328258"/>
                </a:lnTo>
                <a:lnTo>
                  <a:pt x="427699" y="2333630"/>
                </a:lnTo>
                <a:lnTo>
                  <a:pt x="434902" y="2337008"/>
                </a:lnTo>
                <a:lnTo>
                  <a:pt x="442823" y="2338182"/>
                </a:lnTo>
                <a:lnTo>
                  <a:pt x="446253" y="2338182"/>
                </a:lnTo>
                <a:lnTo>
                  <a:pt x="470173" y="2311210"/>
                </a:lnTo>
                <a:lnTo>
                  <a:pt x="468166" y="2300524"/>
                </a:lnTo>
                <a:lnTo>
                  <a:pt x="462150" y="2291465"/>
                </a:lnTo>
                <a:lnTo>
                  <a:pt x="453456" y="2285617"/>
                </a:lnTo>
                <a:lnTo>
                  <a:pt x="443192" y="2283450"/>
                </a:lnTo>
                <a:close/>
              </a:path>
              <a:path w="2045969" h="2466340">
                <a:moveTo>
                  <a:pt x="342489" y="2322295"/>
                </a:moveTo>
                <a:lnTo>
                  <a:pt x="331747" y="2323832"/>
                </a:lnTo>
                <a:lnTo>
                  <a:pt x="322425" y="2329429"/>
                </a:lnTo>
                <a:lnTo>
                  <a:pt x="316190" y="2337872"/>
                </a:lnTo>
                <a:lnTo>
                  <a:pt x="313581" y="2348038"/>
                </a:lnTo>
                <a:lnTo>
                  <a:pt x="315136" y="2358801"/>
                </a:lnTo>
                <a:lnTo>
                  <a:pt x="319262" y="2366360"/>
                </a:lnTo>
                <a:lnTo>
                  <a:pt x="325297" y="2372085"/>
                </a:lnTo>
                <a:lnTo>
                  <a:pt x="332691" y="2375714"/>
                </a:lnTo>
                <a:lnTo>
                  <a:pt x="340895" y="2376983"/>
                </a:lnTo>
                <a:lnTo>
                  <a:pt x="343948" y="2376983"/>
                </a:lnTo>
                <a:lnTo>
                  <a:pt x="368223" y="2351195"/>
                </a:lnTo>
                <a:lnTo>
                  <a:pt x="366678" y="2340443"/>
                </a:lnTo>
                <a:lnTo>
                  <a:pt x="361082" y="2331132"/>
                </a:lnTo>
                <a:lnTo>
                  <a:pt x="352643" y="2324905"/>
                </a:lnTo>
                <a:lnTo>
                  <a:pt x="342489" y="2322295"/>
                </a:lnTo>
                <a:close/>
              </a:path>
              <a:path w="2045969" h="2466340">
                <a:moveTo>
                  <a:pt x="240146" y="2356704"/>
                </a:moveTo>
                <a:lnTo>
                  <a:pt x="229342" y="2357771"/>
                </a:lnTo>
                <a:lnTo>
                  <a:pt x="219795" y="2362963"/>
                </a:lnTo>
                <a:lnTo>
                  <a:pt x="213202" y="2371130"/>
                </a:lnTo>
                <a:lnTo>
                  <a:pt x="210153" y="2381169"/>
                </a:lnTo>
                <a:lnTo>
                  <a:pt x="211236" y="2391973"/>
                </a:lnTo>
                <a:lnTo>
                  <a:pt x="215194" y="2399961"/>
                </a:lnTo>
                <a:lnTo>
                  <a:pt x="221264" y="2406057"/>
                </a:lnTo>
                <a:lnTo>
                  <a:pt x="228854" y="2409944"/>
                </a:lnTo>
                <a:lnTo>
                  <a:pt x="237371" y="2411310"/>
                </a:lnTo>
                <a:lnTo>
                  <a:pt x="240048" y="2411310"/>
                </a:lnTo>
                <a:lnTo>
                  <a:pt x="264611" y="2386707"/>
                </a:lnTo>
                <a:lnTo>
                  <a:pt x="263544" y="2375902"/>
                </a:lnTo>
                <a:lnTo>
                  <a:pt x="258352" y="2366346"/>
                </a:lnTo>
                <a:lnTo>
                  <a:pt x="250184" y="2359754"/>
                </a:lnTo>
                <a:lnTo>
                  <a:pt x="240146" y="2356704"/>
                </a:lnTo>
                <a:close/>
              </a:path>
              <a:path w="2045969" h="2466340">
                <a:moveTo>
                  <a:pt x="136682" y="2386562"/>
                </a:moveTo>
                <a:lnTo>
                  <a:pt x="125844" y="2387173"/>
                </a:lnTo>
                <a:lnTo>
                  <a:pt x="116079" y="2391935"/>
                </a:lnTo>
                <a:lnTo>
                  <a:pt x="109143" y="2399798"/>
                </a:lnTo>
                <a:lnTo>
                  <a:pt x="105663" y="2409691"/>
                </a:lnTo>
                <a:lnTo>
                  <a:pt x="106267" y="2420546"/>
                </a:lnTo>
                <a:lnTo>
                  <a:pt x="110038" y="2428939"/>
                </a:lnTo>
                <a:lnTo>
                  <a:pt x="116132" y="2435398"/>
                </a:lnTo>
                <a:lnTo>
                  <a:pt x="123907" y="2439548"/>
                </a:lnTo>
                <a:lnTo>
                  <a:pt x="132717" y="2441014"/>
                </a:lnTo>
                <a:lnTo>
                  <a:pt x="134991" y="2441014"/>
                </a:lnTo>
                <a:lnTo>
                  <a:pt x="159826" y="2417599"/>
                </a:lnTo>
                <a:lnTo>
                  <a:pt x="159217" y="2406749"/>
                </a:lnTo>
                <a:lnTo>
                  <a:pt x="154449" y="2396978"/>
                </a:lnTo>
                <a:lnTo>
                  <a:pt x="146578" y="2390039"/>
                </a:lnTo>
                <a:lnTo>
                  <a:pt x="136682" y="2386562"/>
                </a:lnTo>
                <a:close/>
              </a:path>
              <a:path w="2045969" h="2466340">
                <a:moveTo>
                  <a:pt x="32023" y="2411896"/>
                </a:moveTo>
                <a:lnTo>
                  <a:pt x="21164" y="2412027"/>
                </a:lnTo>
                <a:lnTo>
                  <a:pt x="11188" y="2416383"/>
                </a:lnTo>
                <a:lnTo>
                  <a:pt x="3909" y="2423951"/>
                </a:lnTo>
                <a:lnTo>
                  <a:pt x="0" y="2433686"/>
                </a:lnTo>
                <a:lnTo>
                  <a:pt x="130" y="2444545"/>
                </a:lnTo>
                <a:lnTo>
                  <a:pt x="3697" y="2453345"/>
                </a:lnTo>
                <a:lnTo>
                  <a:pt x="9804" y="2460171"/>
                </a:lnTo>
                <a:lnTo>
                  <a:pt x="17756" y="2464588"/>
                </a:lnTo>
                <a:lnTo>
                  <a:pt x="26856" y="2466157"/>
                </a:lnTo>
                <a:lnTo>
                  <a:pt x="28779" y="2466157"/>
                </a:lnTo>
                <a:lnTo>
                  <a:pt x="53776" y="2443919"/>
                </a:lnTo>
                <a:lnTo>
                  <a:pt x="53645" y="2433060"/>
                </a:lnTo>
                <a:lnTo>
                  <a:pt x="49310" y="2423084"/>
                </a:lnTo>
                <a:lnTo>
                  <a:pt x="41754" y="2415805"/>
                </a:lnTo>
                <a:lnTo>
                  <a:pt x="32023" y="2411896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266890" y="1709812"/>
            <a:ext cx="1528706" cy="1502522"/>
          </a:xfrm>
          <a:custGeom>
            <a:avLst/>
            <a:gdLst/>
            <a:ahLst/>
            <a:cxnLst/>
            <a:rect l="l" t="t" r="r" b="b"/>
            <a:pathLst>
              <a:path w="2520950" h="2477770">
                <a:moveTo>
                  <a:pt x="27969" y="0"/>
                </a:moveTo>
                <a:lnTo>
                  <a:pt x="17273" y="1912"/>
                </a:lnTo>
                <a:lnTo>
                  <a:pt x="8443" y="7584"/>
                </a:lnTo>
                <a:lnTo>
                  <a:pt x="2384" y="16151"/>
                </a:lnTo>
                <a:lnTo>
                  <a:pt x="0" y="26751"/>
                </a:lnTo>
                <a:lnTo>
                  <a:pt x="1912" y="37447"/>
                </a:lnTo>
                <a:lnTo>
                  <a:pt x="7584" y="46278"/>
                </a:lnTo>
                <a:lnTo>
                  <a:pt x="16151" y="52341"/>
                </a:lnTo>
                <a:lnTo>
                  <a:pt x="26751" y="54733"/>
                </a:lnTo>
                <a:lnTo>
                  <a:pt x="27366" y="54733"/>
                </a:lnTo>
                <a:lnTo>
                  <a:pt x="37860" y="52649"/>
                </a:lnTo>
                <a:lnTo>
                  <a:pt x="46492" y="46946"/>
                </a:lnTo>
                <a:lnTo>
                  <a:pt x="52402" y="38449"/>
                </a:lnTo>
                <a:lnTo>
                  <a:pt x="54733" y="27982"/>
                </a:lnTo>
                <a:lnTo>
                  <a:pt x="52813" y="17289"/>
                </a:lnTo>
                <a:lnTo>
                  <a:pt x="47137" y="8464"/>
                </a:lnTo>
                <a:lnTo>
                  <a:pt x="38569" y="2402"/>
                </a:lnTo>
                <a:lnTo>
                  <a:pt x="27969" y="0"/>
                </a:lnTo>
                <a:close/>
              </a:path>
              <a:path w="2520950" h="2477770">
                <a:moveTo>
                  <a:pt x="137813" y="4787"/>
                </a:moveTo>
                <a:lnTo>
                  <a:pt x="127046" y="6243"/>
                </a:lnTo>
                <a:lnTo>
                  <a:pt x="117985" y="11534"/>
                </a:lnTo>
                <a:lnTo>
                  <a:pt x="111563" y="19841"/>
                </a:lnTo>
                <a:lnTo>
                  <a:pt x="108712" y="30344"/>
                </a:lnTo>
                <a:lnTo>
                  <a:pt x="110173" y="41103"/>
                </a:lnTo>
                <a:lnTo>
                  <a:pt x="115461" y="50158"/>
                </a:lnTo>
                <a:lnTo>
                  <a:pt x="123758" y="56571"/>
                </a:lnTo>
                <a:lnTo>
                  <a:pt x="134245" y="59407"/>
                </a:lnTo>
                <a:lnTo>
                  <a:pt x="134860" y="59457"/>
                </a:lnTo>
                <a:lnTo>
                  <a:pt x="136054" y="59457"/>
                </a:lnTo>
                <a:lnTo>
                  <a:pt x="146216" y="57497"/>
                </a:lnTo>
                <a:lnTo>
                  <a:pt x="154702" y="52099"/>
                </a:lnTo>
                <a:lnTo>
                  <a:pt x="160684" y="43984"/>
                </a:lnTo>
                <a:lnTo>
                  <a:pt x="163333" y="33875"/>
                </a:lnTo>
                <a:lnTo>
                  <a:pt x="161877" y="23108"/>
                </a:lnTo>
                <a:lnTo>
                  <a:pt x="156590" y="14049"/>
                </a:lnTo>
                <a:lnTo>
                  <a:pt x="148294" y="7630"/>
                </a:lnTo>
                <a:lnTo>
                  <a:pt x="137813" y="4787"/>
                </a:lnTo>
                <a:close/>
              </a:path>
              <a:path w="2520950" h="2477770">
                <a:moveTo>
                  <a:pt x="247330" y="14261"/>
                </a:moveTo>
                <a:lnTo>
                  <a:pt x="236516" y="15261"/>
                </a:lnTo>
                <a:lnTo>
                  <a:pt x="227243" y="20157"/>
                </a:lnTo>
                <a:lnTo>
                  <a:pt x="220485" y="28177"/>
                </a:lnTo>
                <a:lnTo>
                  <a:pt x="217212" y="38549"/>
                </a:lnTo>
                <a:lnTo>
                  <a:pt x="218195" y="49364"/>
                </a:lnTo>
                <a:lnTo>
                  <a:pt x="243473" y="68831"/>
                </a:lnTo>
                <a:lnTo>
                  <a:pt x="244440" y="68831"/>
                </a:lnTo>
                <a:lnTo>
                  <a:pt x="254292" y="66986"/>
                </a:lnTo>
                <a:lnTo>
                  <a:pt x="262628" y="61878"/>
                </a:lnTo>
                <a:lnTo>
                  <a:pt x="268665" y="54142"/>
                </a:lnTo>
                <a:lnTo>
                  <a:pt x="271618" y="44417"/>
                </a:lnTo>
                <a:lnTo>
                  <a:pt x="270619" y="33598"/>
                </a:lnTo>
                <a:lnTo>
                  <a:pt x="265722" y="24316"/>
                </a:lnTo>
                <a:lnTo>
                  <a:pt x="257702" y="17545"/>
                </a:lnTo>
                <a:lnTo>
                  <a:pt x="247330" y="14261"/>
                </a:lnTo>
                <a:close/>
              </a:path>
              <a:path w="2520950" h="2477770">
                <a:moveTo>
                  <a:pt x="356382" y="28422"/>
                </a:moveTo>
                <a:lnTo>
                  <a:pt x="345536" y="28959"/>
                </a:lnTo>
                <a:lnTo>
                  <a:pt x="336055" y="33452"/>
                </a:lnTo>
                <a:lnTo>
                  <a:pt x="328945" y="41167"/>
                </a:lnTo>
                <a:lnTo>
                  <a:pt x="325208" y="51365"/>
                </a:lnTo>
                <a:lnTo>
                  <a:pt x="325745" y="62230"/>
                </a:lnTo>
                <a:lnTo>
                  <a:pt x="350942" y="82854"/>
                </a:lnTo>
                <a:lnTo>
                  <a:pt x="352299" y="82854"/>
                </a:lnTo>
                <a:lnTo>
                  <a:pt x="361842" y="81124"/>
                </a:lnTo>
                <a:lnTo>
                  <a:pt x="370031" y="76304"/>
                </a:lnTo>
                <a:lnTo>
                  <a:pt x="376114" y="68944"/>
                </a:lnTo>
                <a:lnTo>
                  <a:pt x="379339" y="59596"/>
                </a:lnTo>
                <a:lnTo>
                  <a:pt x="378802" y="48749"/>
                </a:lnTo>
                <a:lnTo>
                  <a:pt x="374306" y="39268"/>
                </a:lnTo>
                <a:lnTo>
                  <a:pt x="366588" y="32158"/>
                </a:lnTo>
                <a:lnTo>
                  <a:pt x="356382" y="28422"/>
                </a:lnTo>
                <a:close/>
              </a:path>
              <a:path w="2520950" h="2477770">
                <a:moveTo>
                  <a:pt x="464718" y="47282"/>
                </a:moveTo>
                <a:lnTo>
                  <a:pt x="432719" y="68556"/>
                </a:lnTo>
                <a:lnTo>
                  <a:pt x="432644" y="79727"/>
                </a:lnTo>
                <a:lnTo>
                  <a:pt x="436717" y="89389"/>
                </a:lnTo>
                <a:lnTo>
                  <a:pt x="444117" y="96820"/>
                </a:lnTo>
                <a:lnTo>
                  <a:pt x="454151" y="100985"/>
                </a:lnTo>
                <a:lnTo>
                  <a:pt x="455923" y="101349"/>
                </a:lnTo>
                <a:lnTo>
                  <a:pt x="457707" y="101513"/>
                </a:lnTo>
                <a:lnTo>
                  <a:pt x="459466" y="101513"/>
                </a:lnTo>
                <a:lnTo>
                  <a:pt x="486236" y="68556"/>
                </a:lnTo>
                <a:lnTo>
                  <a:pt x="482155" y="58883"/>
                </a:lnTo>
                <a:lnTo>
                  <a:pt x="474753" y="51447"/>
                </a:lnTo>
                <a:lnTo>
                  <a:pt x="464718" y="47282"/>
                </a:lnTo>
                <a:close/>
              </a:path>
              <a:path w="2520950" h="2477770">
                <a:moveTo>
                  <a:pt x="561277" y="70400"/>
                </a:moveTo>
                <a:lnTo>
                  <a:pt x="551439" y="74055"/>
                </a:lnTo>
                <a:lnTo>
                  <a:pt x="543689" y="81126"/>
                </a:lnTo>
                <a:lnTo>
                  <a:pt x="539091" y="90971"/>
                </a:lnTo>
                <a:lnTo>
                  <a:pt x="538676" y="101829"/>
                </a:lnTo>
                <a:lnTo>
                  <a:pt x="542333" y="111664"/>
                </a:lnTo>
                <a:lnTo>
                  <a:pt x="549410" y="119413"/>
                </a:lnTo>
                <a:lnTo>
                  <a:pt x="559258" y="124017"/>
                </a:lnTo>
                <a:lnTo>
                  <a:pt x="561419" y="124544"/>
                </a:lnTo>
                <a:lnTo>
                  <a:pt x="563593" y="124796"/>
                </a:lnTo>
                <a:lnTo>
                  <a:pt x="565704" y="124796"/>
                </a:lnTo>
                <a:lnTo>
                  <a:pt x="592712" y="92991"/>
                </a:lnTo>
                <a:lnTo>
                  <a:pt x="589056" y="83157"/>
                </a:lnTo>
                <a:lnTo>
                  <a:pt x="581979" y="75407"/>
                </a:lnTo>
                <a:lnTo>
                  <a:pt x="572137" y="70804"/>
                </a:lnTo>
                <a:lnTo>
                  <a:pt x="561277" y="70400"/>
                </a:lnTo>
                <a:close/>
              </a:path>
              <a:path w="2520950" h="2477770">
                <a:moveTo>
                  <a:pt x="667601" y="98110"/>
                </a:moveTo>
                <a:lnTo>
                  <a:pt x="657611" y="101335"/>
                </a:lnTo>
                <a:lnTo>
                  <a:pt x="649562" y="108064"/>
                </a:lnTo>
                <a:lnTo>
                  <a:pt x="644549" y="117696"/>
                </a:lnTo>
                <a:lnTo>
                  <a:pt x="643663" y="128527"/>
                </a:lnTo>
                <a:lnTo>
                  <a:pt x="646894" y="138507"/>
                </a:lnTo>
                <a:lnTo>
                  <a:pt x="653633" y="146551"/>
                </a:lnTo>
                <a:lnTo>
                  <a:pt x="663271" y="151572"/>
                </a:lnTo>
                <a:lnTo>
                  <a:pt x="665810" y="152301"/>
                </a:lnTo>
                <a:lnTo>
                  <a:pt x="668335" y="152665"/>
                </a:lnTo>
                <a:lnTo>
                  <a:pt x="670861" y="152665"/>
                </a:lnTo>
                <a:lnTo>
                  <a:pt x="698024" y="122032"/>
                </a:lnTo>
                <a:lnTo>
                  <a:pt x="694799" y="112052"/>
                </a:lnTo>
                <a:lnTo>
                  <a:pt x="688070" y="104008"/>
                </a:lnTo>
                <a:lnTo>
                  <a:pt x="678437" y="98987"/>
                </a:lnTo>
                <a:lnTo>
                  <a:pt x="667601" y="98110"/>
                </a:lnTo>
                <a:close/>
              </a:path>
              <a:path w="2520950" h="2477770">
                <a:moveTo>
                  <a:pt x="772612" y="130389"/>
                </a:moveTo>
                <a:lnTo>
                  <a:pt x="762499" y="133175"/>
                </a:lnTo>
                <a:lnTo>
                  <a:pt x="754170" y="139549"/>
                </a:lnTo>
                <a:lnTo>
                  <a:pt x="748739" y="148958"/>
                </a:lnTo>
                <a:lnTo>
                  <a:pt x="747389" y="159739"/>
                </a:lnTo>
                <a:lnTo>
                  <a:pt x="750184" y="169852"/>
                </a:lnTo>
                <a:lnTo>
                  <a:pt x="756560" y="178182"/>
                </a:lnTo>
                <a:lnTo>
                  <a:pt x="765953" y="183613"/>
                </a:lnTo>
                <a:lnTo>
                  <a:pt x="768856" y="184593"/>
                </a:lnTo>
                <a:lnTo>
                  <a:pt x="771796" y="185058"/>
                </a:lnTo>
                <a:lnTo>
                  <a:pt x="774686" y="185058"/>
                </a:lnTo>
                <a:lnTo>
                  <a:pt x="801994" y="155618"/>
                </a:lnTo>
                <a:lnTo>
                  <a:pt x="799196" y="145504"/>
                </a:lnTo>
                <a:lnTo>
                  <a:pt x="792809" y="137175"/>
                </a:lnTo>
                <a:lnTo>
                  <a:pt x="783393" y="131744"/>
                </a:lnTo>
                <a:lnTo>
                  <a:pt x="772612" y="130389"/>
                </a:lnTo>
                <a:close/>
              </a:path>
              <a:path w="2520950" h="2477770">
                <a:moveTo>
                  <a:pt x="876152" y="167201"/>
                </a:moveTo>
                <a:lnTo>
                  <a:pt x="865929" y="169554"/>
                </a:lnTo>
                <a:lnTo>
                  <a:pt x="857328" y="175566"/>
                </a:lnTo>
                <a:lnTo>
                  <a:pt x="851484" y="184731"/>
                </a:lnTo>
                <a:lnTo>
                  <a:pt x="849665" y="195440"/>
                </a:lnTo>
                <a:lnTo>
                  <a:pt x="852016" y="205663"/>
                </a:lnTo>
                <a:lnTo>
                  <a:pt x="858030" y="214262"/>
                </a:lnTo>
                <a:lnTo>
                  <a:pt x="867202" y="220102"/>
                </a:lnTo>
                <a:lnTo>
                  <a:pt x="870419" y="221358"/>
                </a:lnTo>
                <a:lnTo>
                  <a:pt x="873761" y="221949"/>
                </a:lnTo>
                <a:lnTo>
                  <a:pt x="877016" y="221949"/>
                </a:lnTo>
                <a:lnTo>
                  <a:pt x="904391" y="193686"/>
                </a:lnTo>
                <a:lnTo>
                  <a:pt x="902042" y="183462"/>
                </a:lnTo>
                <a:lnTo>
                  <a:pt x="896032" y="174859"/>
                </a:lnTo>
                <a:lnTo>
                  <a:pt x="886867" y="169012"/>
                </a:lnTo>
                <a:lnTo>
                  <a:pt x="876152" y="167201"/>
                </a:lnTo>
                <a:close/>
              </a:path>
              <a:path w="2520950" h="2477770">
                <a:moveTo>
                  <a:pt x="977744" y="208372"/>
                </a:moveTo>
                <a:lnTo>
                  <a:pt x="967428" y="210274"/>
                </a:lnTo>
                <a:lnTo>
                  <a:pt x="958582" y="215906"/>
                </a:lnTo>
                <a:lnTo>
                  <a:pt x="952356" y="224814"/>
                </a:lnTo>
                <a:lnTo>
                  <a:pt x="950077" y="235434"/>
                </a:lnTo>
                <a:lnTo>
                  <a:pt x="951982" y="245750"/>
                </a:lnTo>
                <a:lnTo>
                  <a:pt x="957614" y="254601"/>
                </a:lnTo>
                <a:lnTo>
                  <a:pt x="966517" y="260825"/>
                </a:lnTo>
                <a:lnTo>
                  <a:pt x="970073" y="262383"/>
                </a:lnTo>
                <a:lnTo>
                  <a:pt x="973779" y="263112"/>
                </a:lnTo>
                <a:lnTo>
                  <a:pt x="977423" y="263112"/>
                </a:lnTo>
                <a:lnTo>
                  <a:pt x="1004814" y="236044"/>
                </a:lnTo>
                <a:lnTo>
                  <a:pt x="1002913" y="225728"/>
                </a:lnTo>
                <a:lnTo>
                  <a:pt x="997282" y="216877"/>
                </a:lnTo>
                <a:lnTo>
                  <a:pt x="988380" y="210653"/>
                </a:lnTo>
                <a:lnTo>
                  <a:pt x="977744" y="208372"/>
                </a:lnTo>
                <a:close/>
              </a:path>
              <a:path w="2520950" h="2477770">
                <a:moveTo>
                  <a:pt x="1077493" y="253904"/>
                </a:moveTo>
                <a:lnTo>
                  <a:pt x="1067105" y="255356"/>
                </a:lnTo>
                <a:lnTo>
                  <a:pt x="1058014" y="260601"/>
                </a:lnTo>
                <a:lnTo>
                  <a:pt x="1051394" y="269231"/>
                </a:lnTo>
                <a:lnTo>
                  <a:pt x="1048666" y="279744"/>
                </a:lnTo>
                <a:lnTo>
                  <a:pt x="1050128" y="290138"/>
                </a:lnTo>
                <a:lnTo>
                  <a:pt x="1055373" y="299229"/>
                </a:lnTo>
                <a:lnTo>
                  <a:pt x="1063996" y="305833"/>
                </a:lnTo>
                <a:lnTo>
                  <a:pt x="1067866" y="307718"/>
                </a:lnTo>
                <a:lnTo>
                  <a:pt x="1071950" y="308610"/>
                </a:lnTo>
                <a:lnTo>
                  <a:pt x="1075983" y="308610"/>
                </a:lnTo>
                <a:lnTo>
                  <a:pt x="1103333" y="282721"/>
                </a:lnTo>
                <a:lnTo>
                  <a:pt x="1101875" y="272336"/>
                </a:lnTo>
                <a:lnTo>
                  <a:pt x="1096632" y="263254"/>
                </a:lnTo>
                <a:lnTo>
                  <a:pt x="1088008" y="256653"/>
                </a:lnTo>
                <a:lnTo>
                  <a:pt x="1077493" y="253904"/>
                </a:lnTo>
                <a:close/>
              </a:path>
              <a:path w="2520950" h="2477770">
                <a:moveTo>
                  <a:pt x="1185387" y="355000"/>
                </a:moveTo>
                <a:lnTo>
                  <a:pt x="1159503" y="355000"/>
                </a:lnTo>
                <a:lnTo>
                  <a:pt x="1163650" y="357249"/>
                </a:lnTo>
                <a:lnTo>
                  <a:pt x="1168098" y="358343"/>
                </a:lnTo>
                <a:lnTo>
                  <a:pt x="1172521" y="358343"/>
                </a:lnTo>
                <a:lnTo>
                  <a:pt x="1179682" y="357387"/>
                </a:lnTo>
                <a:lnTo>
                  <a:pt x="1185387" y="355000"/>
                </a:lnTo>
                <a:close/>
              </a:path>
              <a:path w="2520950" h="2477770">
                <a:moveTo>
                  <a:pt x="1175208" y="303726"/>
                </a:moveTo>
                <a:lnTo>
                  <a:pt x="1164763" y="304729"/>
                </a:lnTo>
                <a:lnTo>
                  <a:pt x="1155462" y="309569"/>
                </a:lnTo>
                <a:lnTo>
                  <a:pt x="1148496" y="317896"/>
                </a:lnTo>
                <a:lnTo>
                  <a:pt x="1145309" y="328289"/>
                </a:lnTo>
                <a:lnTo>
                  <a:pt x="1146315" y="338736"/>
                </a:lnTo>
                <a:lnTo>
                  <a:pt x="1151163" y="348045"/>
                </a:lnTo>
                <a:lnTo>
                  <a:pt x="1159503" y="355025"/>
                </a:lnTo>
                <a:lnTo>
                  <a:pt x="1185387" y="355000"/>
                </a:lnTo>
                <a:lnTo>
                  <a:pt x="1186341" y="354601"/>
                </a:lnTo>
                <a:lnTo>
                  <a:pt x="1192111" y="350105"/>
                </a:lnTo>
                <a:lnTo>
                  <a:pt x="1196608" y="344018"/>
                </a:lnTo>
                <a:lnTo>
                  <a:pt x="1199795" y="333625"/>
                </a:lnTo>
                <a:lnTo>
                  <a:pt x="1198790" y="323181"/>
                </a:lnTo>
                <a:lnTo>
                  <a:pt x="1193942" y="313879"/>
                </a:lnTo>
                <a:lnTo>
                  <a:pt x="1185601" y="306914"/>
                </a:lnTo>
                <a:lnTo>
                  <a:pt x="1175208" y="303726"/>
                </a:lnTo>
                <a:close/>
              </a:path>
              <a:path w="2520950" h="2477770">
                <a:moveTo>
                  <a:pt x="1270723" y="357715"/>
                </a:moveTo>
                <a:lnTo>
                  <a:pt x="1260242" y="358270"/>
                </a:lnTo>
                <a:lnTo>
                  <a:pt x="1250739" y="362713"/>
                </a:lnTo>
                <a:lnTo>
                  <a:pt x="1243425" y="370744"/>
                </a:lnTo>
                <a:lnTo>
                  <a:pt x="1239784" y="380980"/>
                </a:lnTo>
                <a:lnTo>
                  <a:pt x="1240341" y="391453"/>
                </a:lnTo>
                <a:lnTo>
                  <a:pt x="1244790" y="400958"/>
                </a:lnTo>
                <a:lnTo>
                  <a:pt x="1252824" y="408289"/>
                </a:lnTo>
                <a:lnTo>
                  <a:pt x="1257209" y="410927"/>
                </a:lnTo>
                <a:lnTo>
                  <a:pt x="1262085" y="412184"/>
                </a:lnTo>
                <a:lnTo>
                  <a:pt x="1266872" y="412184"/>
                </a:lnTo>
                <a:lnTo>
                  <a:pt x="1293982" y="388647"/>
                </a:lnTo>
                <a:lnTo>
                  <a:pt x="1293431" y="378172"/>
                </a:lnTo>
                <a:lnTo>
                  <a:pt x="1288993" y="368670"/>
                </a:lnTo>
                <a:lnTo>
                  <a:pt x="1280970" y="361346"/>
                </a:lnTo>
                <a:lnTo>
                  <a:pt x="1270723" y="357715"/>
                </a:lnTo>
                <a:close/>
              </a:path>
              <a:path w="2520950" h="2477770">
                <a:moveTo>
                  <a:pt x="1363833" y="415782"/>
                </a:moveTo>
                <a:lnTo>
                  <a:pt x="1332137" y="437199"/>
                </a:lnTo>
                <a:lnTo>
                  <a:pt x="1332042" y="448189"/>
                </a:lnTo>
                <a:lnTo>
                  <a:pt x="1336070" y="457871"/>
                </a:lnTo>
                <a:lnTo>
                  <a:pt x="1343770" y="465522"/>
                </a:lnTo>
                <a:lnTo>
                  <a:pt x="1348419" y="468588"/>
                </a:lnTo>
                <a:lnTo>
                  <a:pt x="1353646" y="470058"/>
                </a:lnTo>
                <a:lnTo>
                  <a:pt x="1358810" y="470058"/>
                </a:lnTo>
                <a:lnTo>
                  <a:pt x="1385758" y="447689"/>
                </a:lnTo>
                <a:lnTo>
                  <a:pt x="1385651" y="437199"/>
                </a:lnTo>
                <a:lnTo>
                  <a:pt x="1381617" y="427518"/>
                </a:lnTo>
                <a:lnTo>
                  <a:pt x="1373914" y="419861"/>
                </a:lnTo>
                <a:lnTo>
                  <a:pt x="1363833" y="415782"/>
                </a:lnTo>
                <a:close/>
              </a:path>
              <a:path w="2520950" h="2477770">
                <a:moveTo>
                  <a:pt x="1443917" y="477462"/>
                </a:moveTo>
                <a:lnTo>
                  <a:pt x="1434074" y="481074"/>
                </a:lnTo>
                <a:lnTo>
                  <a:pt x="1426096" y="488441"/>
                </a:lnTo>
                <a:lnTo>
                  <a:pt x="1421589" y="498329"/>
                </a:lnTo>
                <a:lnTo>
                  <a:pt x="1421240" y="508815"/>
                </a:lnTo>
                <a:lnTo>
                  <a:pt x="1424849" y="518670"/>
                </a:lnTo>
                <a:lnTo>
                  <a:pt x="1432216" y="526664"/>
                </a:lnTo>
                <a:lnTo>
                  <a:pt x="1437078" y="530170"/>
                </a:lnTo>
                <a:lnTo>
                  <a:pt x="1442670" y="531866"/>
                </a:lnTo>
                <a:lnTo>
                  <a:pt x="1456717" y="531866"/>
                </a:lnTo>
                <a:lnTo>
                  <a:pt x="1465086" y="527908"/>
                </a:lnTo>
                <a:lnTo>
                  <a:pt x="1470426" y="520507"/>
                </a:lnTo>
                <a:lnTo>
                  <a:pt x="1474933" y="510627"/>
                </a:lnTo>
                <a:lnTo>
                  <a:pt x="1475282" y="500144"/>
                </a:lnTo>
                <a:lnTo>
                  <a:pt x="1471673" y="490290"/>
                </a:lnTo>
                <a:lnTo>
                  <a:pt x="1464307" y="482297"/>
                </a:lnTo>
                <a:lnTo>
                  <a:pt x="1454396" y="477804"/>
                </a:lnTo>
                <a:lnTo>
                  <a:pt x="1443917" y="477462"/>
                </a:lnTo>
                <a:close/>
              </a:path>
              <a:path w="2520950" h="2477770">
                <a:moveTo>
                  <a:pt x="1531776" y="542890"/>
                </a:moveTo>
                <a:lnTo>
                  <a:pt x="1521780" y="546081"/>
                </a:lnTo>
                <a:lnTo>
                  <a:pt x="1513486" y="553114"/>
                </a:lnTo>
                <a:lnTo>
                  <a:pt x="1508569" y="562800"/>
                </a:lnTo>
                <a:lnTo>
                  <a:pt x="1507777" y="573260"/>
                </a:lnTo>
                <a:lnTo>
                  <a:pt x="1510965" y="583256"/>
                </a:lnTo>
                <a:lnTo>
                  <a:pt x="1517985" y="591550"/>
                </a:lnTo>
                <a:lnTo>
                  <a:pt x="1522998" y="595495"/>
                </a:lnTo>
                <a:lnTo>
                  <a:pt x="1529004" y="597443"/>
                </a:lnTo>
                <a:lnTo>
                  <a:pt x="1543014" y="597443"/>
                </a:lnTo>
                <a:lnTo>
                  <a:pt x="1551006" y="593887"/>
                </a:lnTo>
                <a:lnTo>
                  <a:pt x="1556421" y="587039"/>
                </a:lnTo>
                <a:lnTo>
                  <a:pt x="1561343" y="577353"/>
                </a:lnTo>
                <a:lnTo>
                  <a:pt x="1562140" y="566893"/>
                </a:lnTo>
                <a:lnTo>
                  <a:pt x="1558953" y="556897"/>
                </a:lnTo>
                <a:lnTo>
                  <a:pt x="1551923" y="548603"/>
                </a:lnTo>
                <a:lnTo>
                  <a:pt x="1542237" y="543683"/>
                </a:lnTo>
                <a:lnTo>
                  <a:pt x="1531776" y="542890"/>
                </a:lnTo>
                <a:close/>
              </a:path>
              <a:path w="2520950" h="2477770">
                <a:moveTo>
                  <a:pt x="1616768" y="612042"/>
                </a:moveTo>
                <a:lnTo>
                  <a:pt x="1606648" y="614793"/>
                </a:lnTo>
                <a:lnTo>
                  <a:pt x="1598062" y="621442"/>
                </a:lnTo>
                <a:lnTo>
                  <a:pt x="1592731" y="630921"/>
                </a:lnTo>
                <a:lnTo>
                  <a:pt x="1591490" y="641342"/>
                </a:lnTo>
                <a:lnTo>
                  <a:pt x="1594245" y="651467"/>
                </a:lnTo>
                <a:lnTo>
                  <a:pt x="1600902" y="660055"/>
                </a:lnTo>
                <a:lnTo>
                  <a:pt x="1606066" y="664503"/>
                </a:lnTo>
                <a:lnTo>
                  <a:pt x="1612436" y="666702"/>
                </a:lnTo>
                <a:lnTo>
                  <a:pt x="1626459" y="666702"/>
                </a:lnTo>
                <a:lnTo>
                  <a:pt x="1634073" y="663472"/>
                </a:lnTo>
                <a:lnTo>
                  <a:pt x="1639501" y="657215"/>
                </a:lnTo>
                <a:lnTo>
                  <a:pt x="1644832" y="647737"/>
                </a:lnTo>
                <a:lnTo>
                  <a:pt x="1646073" y="637317"/>
                </a:lnTo>
                <a:lnTo>
                  <a:pt x="1643318" y="627196"/>
                </a:lnTo>
                <a:lnTo>
                  <a:pt x="1636662" y="618615"/>
                </a:lnTo>
                <a:lnTo>
                  <a:pt x="1627185" y="613284"/>
                </a:lnTo>
                <a:lnTo>
                  <a:pt x="1616768" y="612042"/>
                </a:lnTo>
                <a:close/>
              </a:path>
              <a:path w="2520950" h="2477770">
                <a:moveTo>
                  <a:pt x="1698755" y="684775"/>
                </a:moveTo>
                <a:lnTo>
                  <a:pt x="1688524" y="687091"/>
                </a:lnTo>
                <a:lnTo>
                  <a:pt x="1679659" y="693365"/>
                </a:lnTo>
                <a:lnTo>
                  <a:pt x="1673921" y="702604"/>
                </a:lnTo>
                <a:lnTo>
                  <a:pt x="1672229" y="712963"/>
                </a:lnTo>
                <a:lnTo>
                  <a:pt x="1674544" y="723195"/>
                </a:lnTo>
                <a:lnTo>
                  <a:pt x="1680828" y="732053"/>
                </a:lnTo>
                <a:lnTo>
                  <a:pt x="1686118" y="737041"/>
                </a:lnTo>
                <a:lnTo>
                  <a:pt x="1692853" y="739479"/>
                </a:lnTo>
                <a:lnTo>
                  <a:pt x="1706863" y="739479"/>
                </a:lnTo>
                <a:lnTo>
                  <a:pt x="1714125" y="736589"/>
                </a:lnTo>
                <a:lnTo>
                  <a:pt x="1719516" y="730884"/>
                </a:lnTo>
                <a:lnTo>
                  <a:pt x="1725247" y="721651"/>
                </a:lnTo>
                <a:lnTo>
                  <a:pt x="1726934" y="711295"/>
                </a:lnTo>
                <a:lnTo>
                  <a:pt x="1724613" y="701061"/>
                </a:lnTo>
                <a:lnTo>
                  <a:pt x="1718322" y="692196"/>
                </a:lnTo>
                <a:lnTo>
                  <a:pt x="1709104" y="686461"/>
                </a:lnTo>
                <a:lnTo>
                  <a:pt x="1698755" y="684775"/>
                </a:lnTo>
                <a:close/>
              </a:path>
              <a:path w="2520950" h="2477770">
                <a:moveTo>
                  <a:pt x="1777538" y="760971"/>
                </a:moveTo>
                <a:lnTo>
                  <a:pt x="1767217" y="762848"/>
                </a:lnTo>
                <a:lnTo>
                  <a:pt x="1758090" y="768743"/>
                </a:lnTo>
                <a:lnTo>
                  <a:pt x="1751971" y="777728"/>
                </a:lnTo>
                <a:lnTo>
                  <a:pt x="1749848" y="788005"/>
                </a:lnTo>
                <a:lnTo>
                  <a:pt x="1751729" y="798329"/>
                </a:lnTo>
                <a:lnTo>
                  <a:pt x="1757626" y="807456"/>
                </a:lnTo>
                <a:lnTo>
                  <a:pt x="1762991" y="812934"/>
                </a:lnTo>
                <a:lnTo>
                  <a:pt x="1770115" y="815686"/>
                </a:lnTo>
                <a:lnTo>
                  <a:pt x="1784100" y="815686"/>
                </a:lnTo>
                <a:lnTo>
                  <a:pt x="1790998" y="813097"/>
                </a:lnTo>
                <a:lnTo>
                  <a:pt x="1796338" y="807908"/>
                </a:lnTo>
                <a:lnTo>
                  <a:pt x="1802447" y="798932"/>
                </a:lnTo>
                <a:lnTo>
                  <a:pt x="1804569" y="788663"/>
                </a:lnTo>
                <a:lnTo>
                  <a:pt x="1802685" y="778345"/>
                </a:lnTo>
                <a:lnTo>
                  <a:pt x="1796778" y="769220"/>
                </a:lnTo>
                <a:lnTo>
                  <a:pt x="1787807" y="763099"/>
                </a:lnTo>
                <a:lnTo>
                  <a:pt x="1777538" y="760971"/>
                </a:lnTo>
                <a:close/>
              </a:path>
              <a:path w="2520950" h="2477770">
                <a:moveTo>
                  <a:pt x="1853019" y="840480"/>
                </a:moveTo>
                <a:lnTo>
                  <a:pt x="1842630" y="841913"/>
                </a:lnTo>
                <a:lnTo>
                  <a:pt x="1833267" y="847425"/>
                </a:lnTo>
                <a:lnTo>
                  <a:pt x="1826769" y="856142"/>
                </a:lnTo>
                <a:lnTo>
                  <a:pt x="1824203" y="866313"/>
                </a:lnTo>
                <a:lnTo>
                  <a:pt x="1825636" y="876696"/>
                </a:lnTo>
                <a:lnTo>
                  <a:pt x="1831131" y="886050"/>
                </a:lnTo>
                <a:lnTo>
                  <a:pt x="1836522" y="892094"/>
                </a:lnTo>
                <a:lnTo>
                  <a:pt x="1844010" y="895185"/>
                </a:lnTo>
                <a:lnTo>
                  <a:pt x="1858033" y="895185"/>
                </a:lnTo>
                <a:lnTo>
                  <a:pt x="1864567" y="892873"/>
                </a:lnTo>
                <a:lnTo>
                  <a:pt x="1869794" y="888199"/>
                </a:lnTo>
                <a:lnTo>
                  <a:pt x="1876282" y="879481"/>
                </a:lnTo>
                <a:lnTo>
                  <a:pt x="1878845" y="869305"/>
                </a:lnTo>
                <a:lnTo>
                  <a:pt x="1877411" y="858911"/>
                </a:lnTo>
                <a:lnTo>
                  <a:pt x="1871905" y="849536"/>
                </a:lnTo>
                <a:lnTo>
                  <a:pt x="1863192" y="843046"/>
                </a:lnTo>
                <a:lnTo>
                  <a:pt x="1853019" y="840480"/>
                </a:lnTo>
                <a:close/>
              </a:path>
              <a:path w="2520950" h="2477770">
                <a:moveTo>
                  <a:pt x="1925046" y="923158"/>
                </a:moveTo>
                <a:lnTo>
                  <a:pt x="1914600" y="924146"/>
                </a:lnTo>
                <a:lnTo>
                  <a:pt x="1905001" y="929249"/>
                </a:lnTo>
                <a:lnTo>
                  <a:pt x="1898130" y="937675"/>
                </a:lnTo>
                <a:lnTo>
                  <a:pt x="1895128" y="947729"/>
                </a:lnTo>
                <a:lnTo>
                  <a:pt x="1896117" y="958174"/>
                </a:lnTo>
                <a:lnTo>
                  <a:pt x="1901219" y="967773"/>
                </a:lnTo>
                <a:lnTo>
                  <a:pt x="1906647" y="974357"/>
                </a:lnTo>
                <a:lnTo>
                  <a:pt x="1914488" y="977788"/>
                </a:lnTo>
                <a:lnTo>
                  <a:pt x="1928498" y="977788"/>
                </a:lnTo>
                <a:lnTo>
                  <a:pt x="1934655" y="975727"/>
                </a:lnTo>
                <a:lnTo>
                  <a:pt x="1939744" y="971555"/>
                </a:lnTo>
                <a:lnTo>
                  <a:pt x="1946607" y="963129"/>
                </a:lnTo>
                <a:lnTo>
                  <a:pt x="1949607" y="953075"/>
                </a:lnTo>
                <a:lnTo>
                  <a:pt x="1948621" y="942630"/>
                </a:lnTo>
                <a:lnTo>
                  <a:pt x="1943526" y="933031"/>
                </a:lnTo>
                <a:lnTo>
                  <a:pt x="1935100" y="926160"/>
                </a:lnTo>
                <a:lnTo>
                  <a:pt x="1925046" y="923158"/>
                </a:lnTo>
                <a:close/>
              </a:path>
              <a:path w="2520950" h="2477770">
                <a:moveTo>
                  <a:pt x="1993475" y="1008889"/>
                </a:moveTo>
                <a:lnTo>
                  <a:pt x="1983002" y="1009429"/>
                </a:lnTo>
                <a:lnTo>
                  <a:pt x="1973204" y="1014101"/>
                </a:lnTo>
                <a:lnTo>
                  <a:pt x="1965972" y="1022227"/>
                </a:lnTo>
                <a:lnTo>
                  <a:pt x="1962538" y="1032142"/>
                </a:lnTo>
                <a:lnTo>
                  <a:pt x="1963074" y="1042621"/>
                </a:lnTo>
                <a:lnTo>
                  <a:pt x="1967751" y="1052437"/>
                </a:lnTo>
                <a:lnTo>
                  <a:pt x="1973141" y="1059586"/>
                </a:lnTo>
                <a:lnTo>
                  <a:pt x="1981346" y="1063368"/>
                </a:lnTo>
                <a:lnTo>
                  <a:pt x="1995369" y="1063368"/>
                </a:lnTo>
                <a:lnTo>
                  <a:pt x="2001149" y="1061559"/>
                </a:lnTo>
                <a:lnTo>
                  <a:pt x="2006075" y="1057852"/>
                </a:lnTo>
                <a:lnTo>
                  <a:pt x="2013294" y="1049744"/>
                </a:lnTo>
                <a:lnTo>
                  <a:pt x="2016723" y="1039831"/>
                </a:lnTo>
                <a:lnTo>
                  <a:pt x="2016185" y="1029347"/>
                </a:lnTo>
                <a:lnTo>
                  <a:pt x="2011503" y="1019529"/>
                </a:lnTo>
                <a:lnTo>
                  <a:pt x="2003388" y="1012312"/>
                </a:lnTo>
                <a:lnTo>
                  <a:pt x="1993475" y="1008889"/>
                </a:lnTo>
                <a:close/>
              </a:path>
              <a:path w="2520950" h="2477770">
                <a:moveTo>
                  <a:pt x="2058161" y="1097473"/>
                </a:moveTo>
                <a:lnTo>
                  <a:pt x="2026450" y="1118895"/>
                </a:lnTo>
                <a:lnTo>
                  <a:pt x="2026344" y="1129879"/>
                </a:lnTo>
                <a:lnTo>
                  <a:pt x="2030602" y="1139877"/>
                </a:lnTo>
                <a:lnTo>
                  <a:pt x="2035149" y="1144992"/>
                </a:lnTo>
                <a:lnTo>
                  <a:pt x="2040625" y="1148712"/>
                </a:lnTo>
                <a:lnTo>
                  <a:pt x="2046737" y="1150982"/>
                </a:lnTo>
                <a:lnTo>
                  <a:pt x="2053193" y="1151751"/>
                </a:lnTo>
                <a:lnTo>
                  <a:pt x="2058534" y="1151751"/>
                </a:lnTo>
                <a:lnTo>
                  <a:pt x="2063924" y="1150193"/>
                </a:lnTo>
                <a:lnTo>
                  <a:pt x="2068649" y="1146938"/>
                </a:lnTo>
                <a:lnTo>
                  <a:pt x="2076215" y="1139147"/>
                </a:lnTo>
                <a:lnTo>
                  <a:pt x="2080067" y="1129390"/>
                </a:lnTo>
                <a:lnTo>
                  <a:pt x="2079975" y="1118895"/>
                </a:lnTo>
                <a:lnTo>
                  <a:pt x="2075710" y="1108891"/>
                </a:lnTo>
                <a:lnTo>
                  <a:pt x="2067919" y="1101324"/>
                </a:lnTo>
                <a:lnTo>
                  <a:pt x="2058161" y="1097473"/>
                </a:lnTo>
                <a:close/>
              </a:path>
              <a:path w="2520950" h="2477770">
                <a:moveTo>
                  <a:pt x="2108516" y="1188433"/>
                </a:moveTo>
                <a:lnTo>
                  <a:pt x="2098352" y="1192273"/>
                </a:lnTo>
                <a:lnTo>
                  <a:pt x="2090459" y="1199744"/>
                </a:lnTo>
                <a:lnTo>
                  <a:pt x="2086192" y="1209324"/>
                </a:lnTo>
                <a:lnTo>
                  <a:pt x="2085832" y="1219799"/>
                </a:lnTo>
                <a:lnTo>
                  <a:pt x="2089657" y="1229956"/>
                </a:lnTo>
                <a:lnTo>
                  <a:pt x="2094181" y="1235477"/>
                </a:lnTo>
                <a:lnTo>
                  <a:pt x="2099783" y="1239515"/>
                </a:lnTo>
                <a:lnTo>
                  <a:pt x="2106127" y="1241992"/>
                </a:lnTo>
                <a:lnTo>
                  <a:pt x="2112878" y="1242835"/>
                </a:lnTo>
                <a:lnTo>
                  <a:pt x="2117828" y="1242835"/>
                </a:lnTo>
                <a:lnTo>
                  <a:pt x="2139866" y="1211129"/>
                </a:lnTo>
                <a:lnTo>
                  <a:pt x="2136048" y="1200956"/>
                </a:lnTo>
                <a:lnTo>
                  <a:pt x="2128576" y="1193056"/>
                </a:lnTo>
                <a:lnTo>
                  <a:pt x="2118995" y="1188788"/>
                </a:lnTo>
                <a:lnTo>
                  <a:pt x="2108516" y="1188433"/>
                </a:lnTo>
                <a:close/>
              </a:path>
              <a:path w="2520950" h="2477770">
                <a:moveTo>
                  <a:pt x="2165404" y="1281873"/>
                </a:moveTo>
                <a:lnTo>
                  <a:pt x="2155071" y="1285255"/>
                </a:lnTo>
                <a:lnTo>
                  <a:pt x="2146873" y="1292364"/>
                </a:lnTo>
                <a:lnTo>
                  <a:pt x="2142198" y="1301753"/>
                </a:lnTo>
                <a:lnTo>
                  <a:pt x="2141377" y="1312215"/>
                </a:lnTo>
                <a:lnTo>
                  <a:pt x="2144743" y="1322548"/>
                </a:lnTo>
                <a:lnTo>
                  <a:pt x="2149251" y="1328460"/>
                </a:lnTo>
                <a:lnTo>
                  <a:pt x="2154974" y="1332816"/>
                </a:lnTo>
                <a:lnTo>
                  <a:pt x="2161539" y="1335510"/>
                </a:lnTo>
                <a:lnTo>
                  <a:pt x="2168578" y="1336432"/>
                </a:lnTo>
                <a:lnTo>
                  <a:pt x="2173177" y="1336432"/>
                </a:lnTo>
                <a:lnTo>
                  <a:pt x="2195746" y="1305889"/>
                </a:lnTo>
                <a:lnTo>
                  <a:pt x="2192364" y="1295570"/>
                </a:lnTo>
                <a:lnTo>
                  <a:pt x="2185254" y="1287361"/>
                </a:lnTo>
                <a:lnTo>
                  <a:pt x="2175866" y="1282685"/>
                </a:lnTo>
                <a:lnTo>
                  <a:pt x="2165404" y="1281873"/>
                </a:lnTo>
                <a:close/>
              </a:path>
              <a:path w="2520950" h="2477770">
                <a:moveTo>
                  <a:pt x="2218219" y="1377669"/>
                </a:moveTo>
                <a:lnTo>
                  <a:pt x="2207769" y="1380598"/>
                </a:lnTo>
                <a:lnTo>
                  <a:pt x="2199262" y="1387368"/>
                </a:lnTo>
                <a:lnTo>
                  <a:pt x="2194183" y="1396546"/>
                </a:lnTo>
                <a:lnTo>
                  <a:pt x="2192916" y="1406954"/>
                </a:lnTo>
                <a:lnTo>
                  <a:pt x="2195845" y="1417414"/>
                </a:lnTo>
                <a:lnTo>
                  <a:pt x="2200295" y="1423750"/>
                </a:lnTo>
                <a:lnTo>
                  <a:pt x="2206117" y="1428441"/>
                </a:lnTo>
                <a:lnTo>
                  <a:pt x="2212899" y="1431353"/>
                </a:lnTo>
                <a:lnTo>
                  <a:pt x="2220233" y="1432354"/>
                </a:lnTo>
                <a:lnTo>
                  <a:pt x="2224405" y="1432354"/>
                </a:lnTo>
                <a:lnTo>
                  <a:pt x="2247496" y="1402993"/>
                </a:lnTo>
                <a:lnTo>
                  <a:pt x="2244572" y="1392523"/>
                </a:lnTo>
                <a:lnTo>
                  <a:pt x="2237811" y="1384016"/>
                </a:lnTo>
                <a:lnTo>
                  <a:pt x="2228630" y="1378937"/>
                </a:lnTo>
                <a:lnTo>
                  <a:pt x="2218219" y="1377669"/>
                </a:lnTo>
                <a:close/>
              </a:path>
              <a:path w="2520950" h="2477770">
                <a:moveTo>
                  <a:pt x="2266859" y="1475729"/>
                </a:moveTo>
                <a:lnTo>
                  <a:pt x="2256283" y="1478204"/>
                </a:lnTo>
                <a:lnTo>
                  <a:pt x="2247487" y="1484589"/>
                </a:lnTo>
                <a:lnTo>
                  <a:pt x="2242012" y="1493541"/>
                </a:lnTo>
                <a:lnTo>
                  <a:pt x="2240292" y="1503890"/>
                </a:lnTo>
                <a:lnTo>
                  <a:pt x="2242763" y="1514466"/>
                </a:lnTo>
                <a:lnTo>
                  <a:pt x="2247128" y="1521201"/>
                </a:lnTo>
                <a:lnTo>
                  <a:pt x="2253039" y="1526229"/>
                </a:lnTo>
                <a:lnTo>
                  <a:pt x="2260042" y="1529374"/>
                </a:lnTo>
                <a:lnTo>
                  <a:pt x="2267679" y="1530462"/>
                </a:lnTo>
                <a:lnTo>
                  <a:pt x="2271486" y="1530462"/>
                </a:lnTo>
                <a:lnTo>
                  <a:pt x="2295016" y="1502280"/>
                </a:lnTo>
                <a:lnTo>
                  <a:pt x="2292545" y="1491686"/>
                </a:lnTo>
                <a:lnTo>
                  <a:pt x="2286160" y="1482902"/>
                </a:lnTo>
                <a:lnTo>
                  <a:pt x="2277208" y="1477439"/>
                </a:lnTo>
                <a:lnTo>
                  <a:pt x="2266859" y="1475729"/>
                </a:lnTo>
                <a:close/>
              </a:path>
              <a:path w="2520950" h="2477770">
                <a:moveTo>
                  <a:pt x="2311199" y="1575809"/>
                </a:moveTo>
                <a:lnTo>
                  <a:pt x="2300524" y="1577832"/>
                </a:lnTo>
                <a:lnTo>
                  <a:pt x="2291461" y="1583822"/>
                </a:lnTo>
                <a:lnTo>
                  <a:pt x="2285608" y="1592524"/>
                </a:lnTo>
                <a:lnTo>
                  <a:pt x="2283446" y="1602785"/>
                </a:lnTo>
                <a:lnTo>
                  <a:pt x="2285459" y="1613454"/>
                </a:lnTo>
                <a:lnTo>
                  <a:pt x="2289721" y="1620607"/>
                </a:lnTo>
                <a:lnTo>
                  <a:pt x="2295705" y="1625978"/>
                </a:lnTo>
                <a:lnTo>
                  <a:pt x="2302906" y="1629357"/>
                </a:lnTo>
                <a:lnTo>
                  <a:pt x="2310815" y="1630530"/>
                </a:lnTo>
                <a:lnTo>
                  <a:pt x="2314245" y="1630530"/>
                </a:lnTo>
                <a:lnTo>
                  <a:pt x="2338192" y="1603561"/>
                </a:lnTo>
                <a:lnTo>
                  <a:pt x="2336184" y="1592872"/>
                </a:lnTo>
                <a:lnTo>
                  <a:pt x="2330174" y="1583820"/>
                </a:lnTo>
                <a:lnTo>
                  <a:pt x="2321464" y="1577969"/>
                </a:lnTo>
                <a:lnTo>
                  <a:pt x="2311199" y="1575809"/>
                </a:lnTo>
                <a:close/>
              </a:path>
              <a:path w="2520950" h="2477770">
                <a:moveTo>
                  <a:pt x="2351169" y="1677745"/>
                </a:moveTo>
                <a:lnTo>
                  <a:pt x="2340406" y="1679282"/>
                </a:lnTo>
                <a:lnTo>
                  <a:pt x="2331094" y="1684880"/>
                </a:lnTo>
                <a:lnTo>
                  <a:pt x="2324869" y="1693327"/>
                </a:lnTo>
                <a:lnTo>
                  <a:pt x="2322263" y="1703493"/>
                </a:lnTo>
                <a:lnTo>
                  <a:pt x="2323807" y="1714251"/>
                </a:lnTo>
                <a:lnTo>
                  <a:pt x="2327947" y="1721820"/>
                </a:lnTo>
                <a:lnTo>
                  <a:pt x="2333990" y="1727545"/>
                </a:lnTo>
                <a:lnTo>
                  <a:pt x="2341387" y="1731168"/>
                </a:lnTo>
                <a:lnTo>
                  <a:pt x="2349591" y="1732433"/>
                </a:lnTo>
                <a:lnTo>
                  <a:pt x="2352644" y="1732433"/>
                </a:lnTo>
                <a:lnTo>
                  <a:pt x="2376919" y="1706649"/>
                </a:lnTo>
                <a:lnTo>
                  <a:pt x="2375374" y="1695893"/>
                </a:lnTo>
                <a:lnTo>
                  <a:pt x="2369778" y="1686582"/>
                </a:lnTo>
                <a:lnTo>
                  <a:pt x="2361334" y="1680355"/>
                </a:lnTo>
                <a:lnTo>
                  <a:pt x="2351169" y="1677745"/>
                </a:lnTo>
                <a:close/>
              </a:path>
              <a:path w="2520950" h="2477770">
                <a:moveTo>
                  <a:pt x="2386697" y="1781364"/>
                </a:moveTo>
                <a:lnTo>
                  <a:pt x="2375877" y="1782442"/>
                </a:lnTo>
                <a:lnTo>
                  <a:pt x="2366330" y="1787630"/>
                </a:lnTo>
                <a:lnTo>
                  <a:pt x="2359737" y="1795793"/>
                </a:lnTo>
                <a:lnTo>
                  <a:pt x="2356688" y="1805834"/>
                </a:lnTo>
                <a:lnTo>
                  <a:pt x="2357771" y="1816656"/>
                </a:lnTo>
                <a:lnTo>
                  <a:pt x="2361734" y="1824623"/>
                </a:lnTo>
                <a:lnTo>
                  <a:pt x="2367813" y="1830707"/>
                </a:lnTo>
                <a:lnTo>
                  <a:pt x="2375405" y="1834591"/>
                </a:lnTo>
                <a:lnTo>
                  <a:pt x="2383906" y="1835956"/>
                </a:lnTo>
                <a:lnTo>
                  <a:pt x="2386582" y="1835956"/>
                </a:lnTo>
                <a:lnTo>
                  <a:pt x="2411157" y="1811359"/>
                </a:lnTo>
                <a:lnTo>
                  <a:pt x="2410079" y="1800548"/>
                </a:lnTo>
                <a:lnTo>
                  <a:pt x="2404892" y="1791002"/>
                </a:lnTo>
                <a:lnTo>
                  <a:pt x="2396733" y="1784413"/>
                </a:lnTo>
                <a:lnTo>
                  <a:pt x="2386697" y="1781364"/>
                </a:lnTo>
                <a:close/>
              </a:path>
              <a:path w="2520950" h="2477770">
                <a:moveTo>
                  <a:pt x="2417597" y="1886165"/>
                </a:moveTo>
                <a:lnTo>
                  <a:pt x="2406749" y="1886769"/>
                </a:lnTo>
                <a:lnTo>
                  <a:pt x="2396978" y="1891533"/>
                </a:lnTo>
                <a:lnTo>
                  <a:pt x="2390038" y="1899399"/>
                </a:lnTo>
                <a:lnTo>
                  <a:pt x="2386556" y="1909293"/>
                </a:lnTo>
                <a:lnTo>
                  <a:pt x="2387160" y="1920142"/>
                </a:lnTo>
                <a:lnTo>
                  <a:pt x="2390936" y="1928540"/>
                </a:lnTo>
                <a:lnTo>
                  <a:pt x="2397030" y="1934999"/>
                </a:lnTo>
                <a:lnTo>
                  <a:pt x="2404802" y="1939146"/>
                </a:lnTo>
                <a:lnTo>
                  <a:pt x="2413610" y="1940611"/>
                </a:lnTo>
                <a:lnTo>
                  <a:pt x="2415922" y="1940611"/>
                </a:lnTo>
                <a:lnTo>
                  <a:pt x="2440726" y="1917200"/>
                </a:lnTo>
                <a:lnTo>
                  <a:pt x="2440122" y="1906346"/>
                </a:lnTo>
                <a:lnTo>
                  <a:pt x="2435353" y="1896581"/>
                </a:lnTo>
                <a:lnTo>
                  <a:pt x="2427488" y="1889645"/>
                </a:lnTo>
                <a:lnTo>
                  <a:pt x="2417597" y="1886165"/>
                </a:lnTo>
                <a:close/>
              </a:path>
              <a:path w="2520950" h="2477770">
                <a:moveTo>
                  <a:pt x="2443919" y="1992185"/>
                </a:moveTo>
                <a:lnTo>
                  <a:pt x="2412139" y="2013350"/>
                </a:lnTo>
                <a:lnTo>
                  <a:pt x="2412019" y="2024208"/>
                </a:lnTo>
                <a:lnTo>
                  <a:pt x="2412027" y="2024834"/>
                </a:lnTo>
                <a:lnTo>
                  <a:pt x="2415588" y="2033618"/>
                </a:lnTo>
                <a:lnTo>
                  <a:pt x="2421686" y="2040446"/>
                </a:lnTo>
                <a:lnTo>
                  <a:pt x="2429636" y="2044871"/>
                </a:lnTo>
                <a:lnTo>
                  <a:pt x="2438752" y="2046446"/>
                </a:lnTo>
                <a:lnTo>
                  <a:pt x="2440675" y="2046446"/>
                </a:lnTo>
                <a:lnTo>
                  <a:pt x="2465672" y="2024208"/>
                </a:lnTo>
                <a:lnTo>
                  <a:pt x="2465541" y="2013350"/>
                </a:lnTo>
                <a:lnTo>
                  <a:pt x="2461206" y="2003373"/>
                </a:lnTo>
                <a:lnTo>
                  <a:pt x="2453650" y="1996095"/>
                </a:lnTo>
                <a:lnTo>
                  <a:pt x="2443919" y="1992185"/>
                </a:lnTo>
                <a:close/>
              </a:path>
              <a:path w="2520950" h="2477770">
                <a:moveTo>
                  <a:pt x="2454748" y="2098930"/>
                </a:moveTo>
                <a:lnTo>
                  <a:pt x="2444607" y="2102832"/>
                </a:lnTo>
                <a:lnTo>
                  <a:pt x="2437017" y="2110071"/>
                </a:lnTo>
                <a:lnTo>
                  <a:pt x="2432694" y="2119630"/>
                </a:lnTo>
                <a:lnTo>
                  <a:pt x="2432357" y="2130494"/>
                </a:lnTo>
                <a:lnTo>
                  <a:pt x="2435681" y="2139688"/>
                </a:lnTo>
                <a:lnTo>
                  <a:pt x="2441771" y="2146893"/>
                </a:lnTo>
                <a:lnTo>
                  <a:pt x="2449892" y="2151593"/>
                </a:lnTo>
                <a:lnTo>
                  <a:pt x="2459309" y="2153274"/>
                </a:lnTo>
                <a:lnTo>
                  <a:pt x="2460817" y="2153274"/>
                </a:lnTo>
                <a:lnTo>
                  <a:pt x="2486311" y="2121321"/>
                </a:lnTo>
                <a:lnTo>
                  <a:pt x="2482406" y="2111174"/>
                </a:lnTo>
                <a:lnTo>
                  <a:pt x="2475161" y="2103581"/>
                </a:lnTo>
                <a:lnTo>
                  <a:pt x="2465601" y="2099261"/>
                </a:lnTo>
                <a:lnTo>
                  <a:pt x="2454748" y="2098930"/>
                </a:lnTo>
                <a:close/>
              </a:path>
              <a:path w="2520950" h="2477770">
                <a:moveTo>
                  <a:pt x="2471824" y="2206362"/>
                </a:moveTo>
                <a:lnTo>
                  <a:pt x="2461517" y="2209831"/>
                </a:lnTo>
                <a:lnTo>
                  <a:pt x="2453622" y="2216737"/>
                </a:lnTo>
                <a:lnTo>
                  <a:pt x="2448890" y="2226099"/>
                </a:lnTo>
                <a:lnTo>
                  <a:pt x="2448076" y="2236932"/>
                </a:lnTo>
                <a:lnTo>
                  <a:pt x="2451141" y="2246505"/>
                </a:lnTo>
                <a:lnTo>
                  <a:pt x="2457200" y="2254090"/>
                </a:lnTo>
                <a:lnTo>
                  <a:pt x="2465475" y="2259083"/>
                </a:lnTo>
                <a:lnTo>
                  <a:pt x="2475191" y="2260881"/>
                </a:lnTo>
                <a:lnTo>
                  <a:pt x="2476335" y="2260881"/>
                </a:lnTo>
                <a:lnTo>
                  <a:pt x="2502394" y="2230097"/>
                </a:lnTo>
                <a:lnTo>
                  <a:pt x="2498925" y="2219799"/>
                </a:lnTo>
                <a:lnTo>
                  <a:pt x="2492019" y="2211901"/>
                </a:lnTo>
                <a:lnTo>
                  <a:pt x="2482657" y="2207167"/>
                </a:lnTo>
                <a:lnTo>
                  <a:pt x="2471824" y="2206362"/>
                </a:lnTo>
                <a:close/>
              </a:path>
              <a:path w="2520950" h="2477770">
                <a:moveTo>
                  <a:pt x="2484225" y="2314446"/>
                </a:moveTo>
                <a:lnTo>
                  <a:pt x="2473798" y="2317457"/>
                </a:lnTo>
                <a:lnTo>
                  <a:pt x="2465617" y="2324011"/>
                </a:lnTo>
                <a:lnTo>
                  <a:pt x="2460488" y="2333162"/>
                </a:lnTo>
                <a:lnTo>
                  <a:pt x="2459221" y="2343962"/>
                </a:lnTo>
                <a:lnTo>
                  <a:pt x="2461986" y="2353911"/>
                </a:lnTo>
                <a:lnTo>
                  <a:pt x="2467987" y="2361872"/>
                </a:lnTo>
                <a:lnTo>
                  <a:pt x="2476412" y="2367153"/>
                </a:lnTo>
                <a:lnTo>
                  <a:pt x="2486449" y="2369067"/>
                </a:lnTo>
                <a:lnTo>
                  <a:pt x="2487982" y="2369041"/>
                </a:lnTo>
                <a:lnTo>
                  <a:pt x="2513766" y="2339451"/>
                </a:lnTo>
                <a:lnTo>
                  <a:pt x="2510746" y="2329024"/>
                </a:lnTo>
                <a:lnTo>
                  <a:pt x="2504183" y="2320842"/>
                </a:lnTo>
                <a:lnTo>
                  <a:pt x="2495027" y="2315713"/>
                </a:lnTo>
                <a:lnTo>
                  <a:pt x="2484225" y="2314446"/>
                </a:lnTo>
                <a:close/>
              </a:path>
              <a:path w="2520950" h="2477770">
                <a:moveTo>
                  <a:pt x="2492016" y="2422946"/>
                </a:moveTo>
                <a:lnTo>
                  <a:pt x="2481460" y="2425506"/>
                </a:lnTo>
                <a:lnTo>
                  <a:pt x="2473006" y="2431710"/>
                </a:lnTo>
                <a:lnTo>
                  <a:pt x="2467496" y="2440636"/>
                </a:lnTo>
                <a:lnTo>
                  <a:pt x="2465767" y="2451368"/>
                </a:lnTo>
                <a:lnTo>
                  <a:pt x="2468224" y="2461693"/>
                </a:lnTo>
                <a:lnTo>
                  <a:pt x="2474161" y="2470038"/>
                </a:lnTo>
                <a:lnTo>
                  <a:pt x="2482727" y="2475619"/>
                </a:lnTo>
                <a:lnTo>
                  <a:pt x="2493071" y="2477654"/>
                </a:lnTo>
                <a:lnTo>
                  <a:pt x="2493825" y="2477654"/>
                </a:lnTo>
                <a:lnTo>
                  <a:pt x="2520438" y="2449207"/>
                </a:lnTo>
                <a:lnTo>
                  <a:pt x="2517877" y="2438645"/>
                </a:lnTo>
                <a:lnTo>
                  <a:pt x="2511674" y="2430181"/>
                </a:lnTo>
                <a:lnTo>
                  <a:pt x="2502747" y="2424665"/>
                </a:lnTo>
                <a:lnTo>
                  <a:pt x="2492016" y="2422946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60600" y="1710655"/>
            <a:ext cx="1443222" cy="1138251"/>
          </a:xfrm>
          <a:custGeom>
            <a:avLst/>
            <a:gdLst/>
            <a:ahLst/>
            <a:cxnLst/>
            <a:rect l="l" t="t" r="r" b="b"/>
            <a:pathLst>
              <a:path w="2379980" h="1877060">
                <a:moveTo>
                  <a:pt x="2351094" y="0"/>
                </a:moveTo>
                <a:lnTo>
                  <a:pt x="2340533" y="2560"/>
                </a:lnTo>
                <a:lnTo>
                  <a:pt x="2332069" y="8764"/>
                </a:lnTo>
                <a:lnTo>
                  <a:pt x="2326553" y="17690"/>
                </a:lnTo>
                <a:lnTo>
                  <a:pt x="2324833" y="28422"/>
                </a:lnTo>
                <a:lnTo>
                  <a:pt x="2327282" y="38747"/>
                </a:lnTo>
                <a:lnTo>
                  <a:pt x="2333224" y="47092"/>
                </a:lnTo>
                <a:lnTo>
                  <a:pt x="2341800" y="52673"/>
                </a:lnTo>
                <a:lnTo>
                  <a:pt x="2352150" y="54708"/>
                </a:lnTo>
                <a:lnTo>
                  <a:pt x="2352866" y="54708"/>
                </a:lnTo>
                <a:lnTo>
                  <a:pt x="2379517" y="26248"/>
                </a:lnTo>
                <a:lnTo>
                  <a:pt x="2376940" y="15692"/>
                </a:lnTo>
                <a:lnTo>
                  <a:pt x="2370738" y="7239"/>
                </a:lnTo>
                <a:lnTo>
                  <a:pt x="2361820" y="1728"/>
                </a:lnTo>
                <a:lnTo>
                  <a:pt x="2351094" y="0"/>
                </a:lnTo>
                <a:close/>
              </a:path>
              <a:path w="2379980" h="1877060">
                <a:moveTo>
                  <a:pt x="2241339" y="6697"/>
                </a:moveTo>
                <a:lnTo>
                  <a:pt x="2230911" y="9708"/>
                </a:lnTo>
                <a:lnTo>
                  <a:pt x="2222727" y="16262"/>
                </a:lnTo>
                <a:lnTo>
                  <a:pt x="2217591" y="25412"/>
                </a:lnTo>
                <a:lnTo>
                  <a:pt x="2216309" y="36212"/>
                </a:lnTo>
                <a:lnTo>
                  <a:pt x="2219088" y="46169"/>
                </a:lnTo>
                <a:lnTo>
                  <a:pt x="2225097" y="54133"/>
                </a:lnTo>
                <a:lnTo>
                  <a:pt x="2233525" y="59416"/>
                </a:lnTo>
                <a:lnTo>
                  <a:pt x="2243563" y="61330"/>
                </a:lnTo>
                <a:lnTo>
                  <a:pt x="2244317" y="61330"/>
                </a:lnTo>
                <a:lnTo>
                  <a:pt x="2270879" y="31701"/>
                </a:lnTo>
                <a:lnTo>
                  <a:pt x="2267854" y="21274"/>
                </a:lnTo>
                <a:lnTo>
                  <a:pt x="2261292" y="13092"/>
                </a:lnTo>
                <a:lnTo>
                  <a:pt x="2252139" y="7964"/>
                </a:lnTo>
                <a:lnTo>
                  <a:pt x="2241339" y="6697"/>
                </a:lnTo>
                <a:close/>
              </a:path>
              <a:path w="2379980" h="1877060">
                <a:moveTo>
                  <a:pt x="2131985" y="18081"/>
                </a:moveTo>
                <a:lnTo>
                  <a:pt x="2121682" y="21542"/>
                </a:lnTo>
                <a:lnTo>
                  <a:pt x="2113784" y="28445"/>
                </a:lnTo>
                <a:lnTo>
                  <a:pt x="2109053" y="37805"/>
                </a:lnTo>
                <a:lnTo>
                  <a:pt x="2108249" y="48639"/>
                </a:lnTo>
                <a:lnTo>
                  <a:pt x="2111306" y="58212"/>
                </a:lnTo>
                <a:lnTo>
                  <a:pt x="2117361" y="65796"/>
                </a:lnTo>
                <a:lnTo>
                  <a:pt x="2125642" y="70789"/>
                </a:lnTo>
                <a:lnTo>
                  <a:pt x="2135377" y="72588"/>
                </a:lnTo>
                <a:lnTo>
                  <a:pt x="2136508" y="72588"/>
                </a:lnTo>
                <a:lnTo>
                  <a:pt x="2162543" y="41803"/>
                </a:lnTo>
                <a:lnTo>
                  <a:pt x="2159081" y="31506"/>
                </a:lnTo>
                <a:lnTo>
                  <a:pt x="2152178" y="23609"/>
                </a:lnTo>
                <a:lnTo>
                  <a:pt x="2142819" y="18879"/>
                </a:lnTo>
                <a:lnTo>
                  <a:pt x="2131985" y="18081"/>
                </a:lnTo>
                <a:close/>
              </a:path>
              <a:path w="2379980" h="1877060">
                <a:moveTo>
                  <a:pt x="2023209" y="34151"/>
                </a:moveTo>
                <a:lnTo>
                  <a:pt x="2013061" y="38053"/>
                </a:lnTo>
                <a:lnTo>
                  <a:pt x="2005469" y="45292"/>
                </a:lnTo>
                <a:lnTo>
                  <a:pt x="2001149" y="54851"/>
                </a:lnTo>
                <a:lnTo>
                  <a:pt x="2000818" y="65715"/>
                </a:lnTo>
                <a:lnTo>
                  <a:pt x="2004135" y="74909"/>
                </a:lnTo>
                <a:lnTo>
                  <a:pt x="2010223" y="82114"/>
                </a:lnTo>
                <a:lnTo>
                  <a:pt x="2018346" y="86814"/>
                </a:lnTo>
                <a:lnTo>
                  <a:pt x="2027770" y="88495"/>
                </a:lnTo>
                <a:lnTo>
                  <a:pt x="2029265" y="88495"/>
                </a:lnTo>
                <a:lnTo>
                  <a:pt x="2054773" y="56542"/>
                </a:lnTo>
                <a:lnTo>
                  <a:pt x="2050866" y="46396"/>
                </a:lnTo>
                <a:lnTo>
                  <a:pt x="2043627" y="38807"/>
                </a:lnTo>
                <a:lnTo>
                  <a:pt x="2034071" y="34487"/>
                </a:lnTo>
                <a:lnTo>
                  <a:pt x="2023209" y="34151"/>
                </a:lnTo>
                <a:close/>
              </a:path>
              <a:path w="2379980" h="1877060">
                <a:moveTo>
                  <a:pt x="1926075" y="54766"/>
                </a:moveTo>
                <a:lnTo>
                  <a:pt x="1894320" y="75930"/>
                </a:lnTo>
                <a:lnTo>
                  <a:pt x="1894196" y="86789"/>
                </a:lnTo>
                <a:lnTo>
                  <a:pt x="1894204" y="87415"/>
                </a:lnTo>
                <a:lnTo>
                  <a:pt x="1897772" y="96215"/>
                </a:lnTo>
                <a:lnTo>
                  <a:pt x="1903874" y="103044"/>
                </a:lnTo>
                <a:lnTo>
                  <a:pt x="1911826" y="107468"/>
                </a:lnTo>
                <a:lnTo>
                  <a:pt x="1920942" y="109052"/>
                </a:lnTo>
                <a:lnTo>
                  <a:pt x="1922852" y="109052"/>
                </a:lnTo>
                <a:lnTo>
                  <a:pt x="1924774" y="108826"/>
                </a:lnTo>
                <a:lnTo>
                  <a:pt x="1926722" y="108411"/>
                </a:lnTo>
                <a:lnTo>
                  <a:pt x="1936668" y="104076"/>
                </a:lnTo>
                <a:lnTo>
                  <a:pt x="1943946" y="96520"/>
                </a:lnTo>
                <a:lnTo>
                  <a:pt x="1947854" y="86789"/>
                </a:lnTo>
                <a:lnTo>
                  <a:pt x="1947718" y="75930"/>
                </a:lnTo>
                <a:lnTo>
                  <a:pt x="1943380" y="65954"/>
                </a:lnTo>
                <a:lnTo>
                  <a:pt x="1935814" y="58675"/>
                </a:lnTo>
                <a:lnTo>
                  <a:pt x="1926075" y="54766"/>
                </a:lnTo>
                <a:close/>
              </a:path>
              <a:path w="2379980" h="1877060">
                <a:moveTo>
                  <a:pt x="1819064" y="79717"/>
                </a:moveTo>
                <a:lnTo>
                  <a:pt x="1808208" y="80315"/>
                </a:lnTo>
                <a:lnTo>
                  <a:pt x="1798444" y="85101"/>
                </a:lnTo>
                <a:lnTo>
                  <a:pt x="1791508" y="92978"/>
                </a:lnTo>
                <a:lnTo>
                  <a:pt x="1788028" y="102876"/>
                </a:lnTo>
                <a:lnTo>
                  <a:pt x="1788632" y="113726"/>
                </a:lnTo>
                <a:lnTo>
                  <a:pt x="1792422" y="122108"/>
                </a:lnTo>
                <a:lnTo>
                  <a:pt x="1798524" y="128568"/>
                </a:lnTo>
                <a:lnTo>
                  <a:pt x="1806298" y="132724"/>
                </a:lnTo>
                <a:lnTo>
                  <a:pt x="1815107" y="134194"/>
                </a:lnTo>
                <a:lnTo>
                  <a:pt x="1817393" y="134194"/>
                </a:lnTo>
                <a:lnTo>
                  <a:pt x="1842217" y="110758"/>
                </a:lnTo>
                <a:lnTo>
                  <a:pt x="1841619" y="99904"/>
                </a:lnTo>
                <a:lnTo>
                  <a:pt x="1836835" y="90149"/>
                </a:lnTo>
                <a:lnTo>
                  <a:pt x="1828961" y="83207"/>
                </a:lnTo>
                <a:lnTo>
                  <a:pt x="1819064" y="79717"/>
                </a:lnTo>
                <a:close/>
              </a:path>
              <a:path w="2379980" h="1877060">
                <a:moveTo>
                  <a:pt x="1713243" y="109292"/>
                </a:moveTo>
                <a:lnTo>
                  <a:pt x="1702436" y="110358"/>
                </a:lnTo>
                <a:lnTo>
                  <a:pt x="1692880" y="115551"/>
                </a:lnTo>
                <a:lnTo>
                  <a:pt x="1686291" y="123720"/>
                </a:lnTo>
                <a:lnTo>
                  <a:pt x="1683248" y="133762"/>
                </a:lnTo>
                <a:lnTo>
                  <a:pt x="1684329" y="144573"/>
                </a:lnTo>
                <a:lnTo>
                  <a:pt x="1688294" y="152554"/>
                </a:lnTo>
                <a:lnTo>
                  <a:pt x="1694366" y="158646"/>
                </a:lnTo>
                <a:lnTo>
                  <a:pt x="1701950" y="162533"/>
                </a:lnTo>
                <a:lnTo>
                  <a:pt x="1710452" y="163898"/>
                </a:lnTo>
                <a:lnTo>
                  <a:pt x="1713116" y="163898"/>
                </a:lnTo>
                <a:lnTo>
                  <a:pt x="1737703" y="139301"/>
                </a:lnTo>
                <a:lnTo>
                  <a:pt x="1736625" y="128490"/>
                </a:lnTo>
                <a:lnTo>
                  <a:pt x="1731437" y="118934"/>
                </a:lnTo>
                <a:lnTo>
                  <a:pt x="1723276" y="112342"/>
                </a:lnTo>
                <a:lnTo>
                  <a:pt x="1713243" y="109292"/>
                </a:lnTo>
                <a:close/>
              </a:path>
              <a:path w="2379980" h="1877060">
                <a:moveTo>
                  <a:pt x="1608533" y="143526"/>
                </a:moveTo>
                <a:lnTo>
                  <a:pt x="1597781" y="145063"/>
                </a:lnTo>
                <a:lnTo>
                  <a:pt x="1588470" y="150660"/>
                </a:lnTo>
                <a:lnTo>
                  <a:pt x="1582243" y="159103"/>
                </a:lnTo>
                <a:lnTo>
                  <a:pt x="1579633" y="169269"/>
                </a:lnTo>
                <a:lnTo>
                  <a:pt x="1581170" y="180032"/>
                </a:lnTo>
                <a:lnTo>
                  <a:pt x="1585296" y="187601"/>
                </a:lnTo>
                <a:lnTo>
                  <a:pt x="1591334" y="193326"/>
                </a:lnTo>
                <a:lnTo>
                  <a:pt x="1598736" y="196949"/>
                </a:lnTo>
                <a:lnTo>
                  <a:pt x="1606954" y="198213"/>
                </a:lnTo>
                <a:lnTo>
                  <a:pt x="1609994" y="198213"/>
                </a:lnTo>
                <a:lnTo>
                  <a:pt x="1634282" y="172430"/>
                </a:lnTo>
                <a:lnTo>
                  <a:pt x="1632737" y="161674"/>
                </a:lnTo>
                <a:lnTo>
                  <a:pt x="1627130" y="152362"/>
                </a:lnTo>
                <a:lnTo>
                  <a:pt x="1618690" y="146136"/>
                </a:lnTo>
                <a:lnTo>
                  <a:pt x="1608533" y="143526"/>
                </a:lnTo>
                <a:close/>
              </a:path>
              <a:path w="2379980" h="1877060">
                <a:moveTo>
                  <a:pt x="1505435" y="182274"/>
                </a:moveTo>
                <a:lnTo>
                  <a:pt x="1494760" y="184279"/>
                </a:lnTo>
                <a:lnTo>
                  <a:pt x="1485685" y="190293"/>
                </a:lnTo>
                <a:lnTo>
                  <a:pt x="1479842" y="198981"/>
                </a:lnTo>
                <a:lnTo>
                  <a:pt x="1477677" y="209244"/>
                </a:lnTo>
                <a:lnTo>
                  <a:pt x="1479682" y="219913"/>
                </a:lnTo>
                <a:lnTo>
                  <a:pt x="1483943" y="227080"/>
                </a:lnTo>
                <a:lnTo>
                  <a:pt x="1489926" y="232459"/>
                </a:lnTo>
                <a:lnTo>
                  <a:pt x="1497129" y="235841"/>
                </a:lnTo>
                <a:lnTo>
                  <a:pt x="1505051" y="237014"/>
                </a:lnTo>
                <a:lnTo>
                  <a:pt x="1508469" y="237014"/>
                </a:lnTo>
                <a:lnTo>
                  <a:pt x="1532421" y="210031"/>
                </a:lnTo>
                <a:lnTo>
                  <a:pt x="1530420" y="199357"/>
                </a:lnTo>
                <a:lnTo>
                  <a:pt x="1524384" y="190276"/>
                </a:lnTo>
                <a:lnTo>
                  <a:pt x="1515700" y="184439"/>
                </a:lnTo>
                <a:lnTo>
                  <a:pt x="1505435" y="182274"/>
                </a:lnTo>
                <a:close/>
              </a:path>
              <a:path w="2379980" h="1877060">
                <a:moveTo>
                  <a:pt x="1404156" y="225444"/>
                </a:moveTo>
                <a:lnTo>
                  <a:pt x="1393574" y="227917"/>
                </a:lnTo>
                <a:lnTo>
                  <a:pt x="1384784" y="234288"/>
                </a:lnTo>
                <a:lnTo>
                  <a:pt x="1379309" y="243237"/>
                </a:lnTo>
                <a:lnTo>
                  <a:pt x="1377590" y="253595"/>
                </a:lnTo>
                <a:lnTo>
                  <a:pt x="1380066" y="264192"/>
                </a:lnTo>
                <a:lnTo>
                  <a:pt x="1384446" y="270927"/>
                </a:lnTo>
                <a:lnTo>
                  <a:pt x="1390362" y="275955"/>
                </a:lnTo>
                <a:lnTo>
                  <a:pt x="1397360" y="279100"/>
                </a:lnTo>
                <a:lnTo>
                  <a:pt x="1404983" y="280188"/>
                </a:lnTo>
                <a:lnTo>
                  <a:pt x="1408790" y="280188"/>
                </a:lnTo>
                <a:lnTo>
                  <a:pt x="1432324" y="251988"/>
                </a:lnTo>
                <a:lnTo>
                  <a:pt x="1429849" y="241412"/>
                </a:lnTo>
                <a:lnTo>
                  <a:pt x="1423458" y="232626"/>
                </a:lnTo>
                <a:lnTo>
                  <a:pt x="1414506" y="227159"/>
                </a:lnTo>
                <a:lnTo>
                  <a:pt x="1404156" y="225444"/>
                </a:lnTo>
                <a:close/>
              </a:path>
              <a:path w="2379980" h="1877060">
                <a:moveTo>
                  <a:pt x="1304890" y="272944"/>
                </a:moveTo>
                <a:lnTo>
                  <a:pt x="1294423" y="275865"/>
                </a:lnTo>
                <a:lnTo>
                  <a:pt x="1285916" y="282627"/>
                </a:lnTo>
                <a:lnTo>
                  <a:pt x="1280837" y="291811"/>
                </a:lnTo>
                <a:lnTo>
                  <a:pt x="1279570" y="302229"/>
                </a:lnTo>
                <a:lnTo>
                  <a:pt x="1282499" y="312694"/>
                </a:lnTo>
                <a:lnTo>
                  <a:pt x="1286949" y="319030"/>
                </a:lnTo>
                <a:lnTo>
                  <a:pt x="1292771" y="323721"/>
                </a:lnTo>
                <a:lnTo>
                  <a:pt x="1299553" y="326633"/>
                </a:lnTo>
                <a:lnTo>
                  <a:pt x="1306887" y="327633"/>
                </a:lnTo>
                <a:lnTo>
                  <a:pt x="1311084" y="327633"/>
                </a:lnTo>
                <a:lnTo>
                  <a:pt x="1334180" y="298264"/>
                </a:lnTo>
                <a:lnTo>
                  <a:pt x="1331251" y="287802"/>
                </a:lnTo>
                <a:lnTo>
                  <a:pt x="1324481" y="279295"/>
                </a:lnTo>
                <a:lnTo>
                  <a:pt x="1315301" y="274215"/>
                </a:lnTo>
                <a:lnTo>
                  <a:pt x="1304890" y="272944"/>
                </a:lnTo>
                <a:close/>
              </a:path>
              <a:path w="2379980" h="1877060">
                <a:moveTo>
                  <a:pt x="1207779" y="324692"/>
                </a:moveTo>
                <a:lnTo>
                  <a:pt x="1197446" y="328073"/>
                </a:lnTo>
                <a:lnTo>
                  <a:pt x="1189234" y="335196"/>
                </a:lnTo>
                <a:lnTo>
                  <a:pt x="1184556" y="344587"/>
                </a:lnTo>
                <a:lnTo>
                  <a:pt x="1183743" y="355048"/>
                </a:lnTo>
                <a:lnTo>
                  <a:pt x="1187130" y="365379"/>
                </a:lnTo>
                <a:lnTo>
                  <a:pt x="1191632" y="371299"/>
                </a:lnTo>
                <a:lnTo>
                  <a:pt x="1197352" y="375651"/>
                </a:lnTo>
                <a:lnTo>
                  <a:pt x="1203920" y="378334"/>
                </a:lnTo>
                <a:lnTo>
                  <a:pt x="1210966" y="379251"/>
                </a:lnTo>
                <a:lnTo>
                  <a:pt x="1215552" y="379251"/>
                </a:lnTo>
                <a:lnTo>
                  <a:pt x="1238120" y="348720"/>
                </a:lnTo>
                <a:lnTo>
                  <a:pt x="1234739" y="338389"/>
                </a:lnTo>
                <a:lnTo>
                  <a:pt x="1227629" y="330179"/>
                </a:lnTo>
                <a:lnTo>
                  <a:pt x="1218241" y="325504"/>
                </a:lnTo>
                <a:lnTo>
                  <a:pt x="1207779" y="324692"/>
                </a:lnTo>
                <a:close/>
              </a:path>
              <a:path w="2379980" h="1877060">
                <a:moveTo>
                  <a:pt x="1113029" y="380577"/>
                </a:moveTo>
                <a:lnTo>
                  <a:pt x="1102856" y="384402"/>
                </a:lnTo>
                <a:lnTo>
                  <a:pt x="1094956" y="391869"/>
                </a:lnTo>
                <a:lnTo>
                  <a:pt x="1090685" y="401452"/>
                </a:lnTo>
                <a:lnTo>
                  <a:pt x="1090323" y="411937"/>
                </a:lnTo>
                <a:lnTo>
                  <a:pt x="1094148" y="422110"/>
                </a:lnTo>
                <a:lnTo>
                  <a:pt x="1098688" y="427617"/>
                </a:lnTo>
                <a:lnTo>
                  <a:pt x="1104288" y="431647"/>
                </a:lnTo>
                <a:lnTo>
                  <a:pt x="1110624" y="434122"/>
                </a:lnTo>
                <a:lnTo>
                  <a:pt x="1117369" y="434964"/>
                </a:lnTo>
                <a:lnTo>
                  <a:pt x="1122344" y="434964"/>
                </a:lnTo>
                <a:lnTo>
                  <a:pt x="1144389" y="403276"/>
                </a:lnTo>
                <a:lnTo>
                  <a:pt x="1140564" y="393097"/>
                </a:lnTo>
                <a:lnTo>
                  <a:pt x="1133098" y="385205"/>
                </a:lnTo>
                <a:lnTo>
                  <a:pt x="1123515" y="380938"/>
                </a:lnTo>
                <a:lnTo>
                  <a:pt x="1113029" y="380577"/>
                </a:lnTo>
                <a:close/>
              </a:path>
              <a:path w="2379980" h="1877060">
                <a:moveTo>
                  <a:pt x="1031276" y="440383"/>
                </a:moveTo>
                <a:lnTo>
                  <a:pt x="999564" y="461801"/>
                </a:lnTo>
                <a:lnTo>
                  <a:pt x="999466" y="472774"/>
                </a:lnTo>
                <a:lnTo>
                  <a:pt x="1003730" y="482774"/>
                </a:lnTo>
                <a:lnTo>
                  <a:pt x="1008271" y="487890"/>
                </a:lnTo>
                <a:lnTo>
                  <a:pt x="1013743" y="491609"/>
                </a:lnTo>
                <a:lnTo>
                  <a:pt x="1019854" y="493880"/>
                </a:lnTo>
                <a:lnTo>
                  <a:pt x="1026310" y="494648"/>
                </a:lnTo>
                <a:lnTo>
                  <a:pt x="1031650" y="494648"/>
                </a:lnTo>
                <a:lnTo>
                  <a:pt x="1037040" y="493090"/>
                </a:lnTo>
                <a:lnTo>
                  <a:pt x="1041777" y="489836"/>
                </a:lnTo>
                <a:lnTo>
                  <a:pt x="1049339" y="482040"/>
                </a:lnTo>
                <a:lnTo>
                  <a:pt x="1053191" y="472286"/>
                </a:lnTo>
                <a:lnTo>
                  <a:pt x="1053102" y="461801"/>
                </a:lnTo>
                <a:lnTo>
                  <a:pt x="1048839" y="451814"/>
                </a:lnTo>
                <a:lnTo>
                  <a:pt x="1041032" y="444236"/>
                </a:lnTo>
                <a:lnTo>
                  <a:pt x="1031276" y="440383"/>
                </a:lnTo>
                <a:close/>
              </a:path>
              <a:path w="2379980" h="1877060">
                <a:moveTo>
                  <a:pt x="941717" y="503734"/>
                </a:moveTo>
                <a:lnTo>
                  <a:pt x="931243" y="504271"/>
                </a:lnTo>
                <a:lnTo>
                  <a:pt x="921429" y="508947"/>
                </a:lnTo>
                <a:lnTo>
                  <a:pt x="914209" y="517070"/>
                </a:lnTo>
                <a:lnTo>
                  <a:pt x="910780" y="526988"/>
                </a:lnTo>
                <a:lnTo>
                  <a:pt x="911319" y="537466"/>
                </a:lnTo>
                <a:lnTo>
                  <a:pt x="916001" y="547271"/>
                </a:lnTo>
                <a:lnTo>
                  <a:pt x="921379" y="554420"/>
                </a:lnTo>
                <a:lnTo>
                  <a:pt x="929584" y="558202"/>
                </a:lnTo>
                <a:lnTo>
                  <a:pt x="943619" y="558202"/>
                </a:lnTo>
                <a:lnTo>
                  <a:pt x="949386" y="556393"/>
                </a:lnTo>
                <a:lnTo>
                  <a:pt x="954337" y="552686"/>
                </a:lnTo>
                <a:lnTo>
                  <a:pt x="961548" y="544579"/>
                </a:lnTo>
                <a:lnTo>
                  <a:pt x="964970" y="534670"/>
                </a:lnTo>
                <a:lnTo>
                  <a:pt x="964430" y="524198"/>
                </a:lnTo>
                <a:lnTo>
                  <a:pt x="959753" y="514401"/>
                </a:lnTo>
                <a:lnTo>
                  <a:pt x="951628" y="507168"/>
                </a:lnTo>
                <a:lnTo>
                  <a:pt x="941717" y="503734"/>
                </a:lnTo>
                <a:close/>
              </a:path>
              <a:path w="2379980" h="1877060">
                <a:moveTo>
                  <a:pt x="854976" y="570852"/>
                </a:moveTo>
                <a:lnTo>
                  <a:pt x="844531" y="571841"/>
                </a:lnTo>
                <a:lnTo>
                  <a:pt x="834931" y="576937"/>
                </a:lnTo>
                <a:lnTo>
                  <a:pt x="828068" y="585348"/>
                </a:lnTo>
                <a:lnTo>
                  <a:pt x="825068" y="595395"/>
                </a:lnTo>
                <a:lnTo>
                  <a:pt x="826054" y="605837"/>
                </a:lnTo>
                <a:lnTo>
                  <a:pt x="831149" y="615436"/>
                </a:lnTo>
                <a:lnTo>
                  <a:pt x="836577" y="622033"/>
                </a:lnTo>
                <a:lnTo>
                  <a:pt x="844418" y="625451"/>
                </a:lnTo>
                <a:lnTo>
                  <a:pt x="858428" y="625451"/>
                </a:lnTo>
                <a:lnTo>
                  <a:pt x="864585" y="623415"/>
                </a:lnTo>
                <a:lnTo>
                  <a:pt x="869674" y="619218"/>
                </a:lnTo>
                <a:lnTo>
                  <a:pt x="876537" y="610792"/>
                </a:lnTo>
                <a:lnTo>
                  <a:pt x="879537" y="600738"/>
                </a:lnTo>
                <a:lnTo>
                  <a:pt x="878551" y="590293"/>
                </a:lnTo>
                <a:lnTo>
                  <a:pt x="873456" y="580694"/>
                </a:lnTo>
                <a:lnTo>
                  <a:pt x="865030" y="573845"/>
                </a:lnTo>
                <a:lnTo>
                  <a:pt x="854976" y="570852"/>
                </a:lnTo>
                <a:close/>
              </a:path>
              <a:path w="2379980" h="1877060">
                <a:moveTo>
                  <a:pt x="771211" y="641606"/>
                </a:moveTo>
                <a:lnTo>
                  <a:pt x="760813" y="643037"/>
                </a:lnTo>
                <a:lnTo>
                  <a:pt x="751436" y="648533"/>
                </a:lnTo>
                <a:lnTo>
                  <a:pt x="744938" y="657252"/>
                </a:lnTo>
                <a:lnTo>
                  <a:pt x="742375" y="667430"/>
                </a:lnTo>
                <a:lnTo>
                  <a:pt x="743815" y="677825"/>
                </a:lnTo>
                <a:lnTo>
                  <a:pt x="749325" y="687195"/>
                </a:lnTo>
                <a:lnTo>
                  <a:pt x="754728" y="693227"/>
                </a:lnTo>
                <a:lnTo>
                  <a:pt x="762205" y="696292"/>
                </a:lnTo>
                <a:lnTo>
                  <a:pt x="776227" y="696292"/>
                </a:lnTo>
                <a:lnTo>
                  <a:pt x="782736" y="693980"/>
                </a:lnTo>
                <a:lnTo>
                  <a:pt x="787963" y="689306"/>
                </a:lnTo>
                <a:lnTo>
                  <a:pt x="794462" y="680608"/>
                </a:lnTo>
                <a:lnTo>
                  <a:pt x="797027" y="670441"/>
                </a:lnTo>
                <a:lnTo>
                  <a:pt x="795595" y="660051"/>
                </a:lnTo>
                <a:lnTo>
                  <a:pt x="790099" y="650681"/>
                </a:lnTo>
                <a:lnTo>
                  <a:pt x="781386" y="644175"/>
                </a:lnTo>
                <a:lnTo>
                  <a:pt x="771211" y="641606"/>
                </a:lnTo>
                <a:close/>
              </a:path>
              <a:path w="2379980" h="1877060">
                <a:moveTo>
                  <a:pt x="690568" y="715874"/>
                </a:moveTo>
                <a:lnTo>
                  <a:pt x="680247" y="717753"/>
                </a:lnTo>
                <a:lnTo>
                  <a:pt x="671120" y="723659"/>
                </a:lnTo>
                <a:lnTo>
                  <a:pt x="664996" y="732641"/>
                </a:lnTo>
                <a:lnTo>
                  <a:pt x="662862" y="742909"/>
                </a:lnTo>
                <a:lnTo>
                  <a:pt x="664738" y="753224"/>
                </a:lnTo>
                <a:lnTo>
                  <a:pt x="670643" y="762347"/>
                </a:lnTo>
                <a:lnTo>
                  <a:pt x="676008" y="767850"/>
                </a:lnTo>
                <a:lnTo>
                  <a:pt x="683108" y="770602"/>
                </a:lnTo>
                <a:lnTo>
                  <a:pt x="697118" y="770602"/>
                </a:lnTo>
                <a:lnTo>
                  <a:pt x="704016" y="768014"/>
                </a:lnTo>
                <a:lnTo>
                  <a:pt x="709331" y="762824"/>
                </a:lnTo>
                <a:lnTo>
                  <a:pt x="715456" y="753852"/>
                </a:lnTo>
                <a:lnTo>
                  <a:pt x="717589" y="743579"/>
                </a:lnTo>
                <a:lnTo>
                  <a:pt x="715713" y="733258"/>
                </a:lnTo>
                <a:lnTo>
                  <a:pt x="709808" y="724137"/>
                </a:lnTo>
                <a:lnTo>
                  <a:pt x="700837" y="718007"/>
                </a:lnTo>
                <a:lnTo>
                  <a:pt x="690568" y="715874"/>
                </a:lnTo>
                <a:close/>
              </a:path>
              <a:path w="2379980" h="1877060">
                <a:moveTo>
                  <a:pt x="613180" y="793508"/>
                </a:moveTo>
                <a:lnTo>
                  <a:pt x="602947" y="795826"/>
                </a:lnTo>
                <a:lnTo>
                  <a:pt x="594072" y="802115"/>
                </a:lnTo>
                <a:lnTo>
                  <a:pt x="588348" y="811355"/>
                </a:lnTo>
                <a:lnTo>
                  <a:pt x="586664" y="821714"/>
                </a:lnTo>
                <a:lnTo>
                  <a:pt x="588986" y="831945"/>
                </a:lnTo>
                <a:lnTo>
                  <a:pt x="595278" y="840803"/>
                </a:lnTo>
                <a:lnTo>
                  <a:pt x="600555" y="845779"/>
                </a:lnTo>
                <a:lnTo>
                  <a:pt x="607290" y="848229"/>
                </a:lnTo>
                <a:lnTo>
                  <a:pt x="621300" y="848229"/>
                </a:lnTo>
                <a:lnTo>
                  <a:pt x="628563" y="845339"/>
                </a:lnTo>
                <a:lnTo>
                  <a:pt x="633966" y="839610"/>
                </a:lnTo>
                <a:lnTo>
                  <a:pt x="639689" y="830375"/>
                </a:lnTo>
                <a:lnTo>
                  <a:pt x="641373" y="820025"/>
                </a:lnTo>
                <a:lnTo>
                  <a:pt x="639051" y="809796"/>
                </a:lnTo>
                <a:lnTo>
                  <a:pt x="632759" y="800922"/>
                </a:lnTo>
                <a:lnTo>
                  <a:pt x="623530" y="795196"/>
                </a:lnTo>
                <a:lnTo>
                  <a:pt x="613180" y="793508"/>
                </a:lnTo>
                <a:close/>
              </a:path>
              <a:path w="2379980" h="1877060">
                <a:moveTo>
                  <a:pt x="539214" y="874382"/>
                </a:moveTo>
                <a:lnTo>
                  <a:pt x="529096" y="877135"/>
                </a:lnTo>
                <a:lnTo>
                  <a:pt x="520516" y="883801"/>
                </a:lnTo>
                <a:lnTo>
                  <a:pt x="515185" y="893265"/>
                </a:lnTo>
                <a:lnTo>
                  <a:pt x="513943" y="903677"/>
                </a:lnTo>
                <a:lnTo>
                  <a:pt x="516694" y="913795"/>
                </a:lnTo>
                <a:lnTo>
                  <a:pt x="523343" y="922376"/>
                </a:lnTo>
                <a:lnTo>
                  <a:pt x="528520" y="926861"/>
                </a:lnTo>
                <a:lnTo>
                  <a:pt x="534890" y="929023"/>
                </a:lnTo>
                <a:lnTo>
                  <a:pt x="548913" y="929023"/>
                </a:lnTo>
                <a:lnTo>
                  <a:pt x="556527" y="925831"/>
                </a:lnTo>
                <a:lnTo>
                  <a:pt x="561955" y="919548"/>
                </a:lnTo>
                <a:lnTo>
                  <a:pt x="567286" y="910084"/>
                </a:lnTo>
                <a:lnTo>
                  <a:pt x="568524" y="899667"/>
                </a:lnTo>
                <a:lnTo>
                  <a:pt x="565761" y="889538"/>
                </a:lnTo>
                <a:lnTo>
                  <a:pt x="559090" y="880936"/>
                </a:lnTo>
                <a:lnTo>
                  <a:pt x="549626" y="875622"/>
                </a:lnTo>
                <a:lnTo>
                  <a:pt x="539214" y="874382"/>
                </a:lnTo>
                <a:close/>
              </a:path>
              <a:path w="2379980" h="1877060">
                <a:moveTo>
                  <a:pt x="468793" y="958326"/>
                </a:moveTo>
                <a:lnTo>
                  <a:pt x="458797" y="961509"/>
                </a:lnTo>
                <a:lnTo>
                  <a:pt x="450503" y="968527"/>
                </a:lnTo>
                <a:lnTo>
                  <a:pt x="445583" y="978208"/>
                </a:lnTo>
                <a:lnTo>
                  <a:pt x="444788" y="988669"/>
                </a:lnTo>
                <a:lnTo>
                  <a:pt x="447971" y="998668"/>
                </a:lnTo>
                <a:lnTo>
                  <a:pt x="454989" y="1006964"/>
                </a:lnTo>
                <a:lnTo>
                  <a:pt x="460015" y="1010934"/>
                </a:lnTo>
                <a:lnTo>
                  <a:pt x="465996" y="1012857"/>
                </a:lnTo>
                <a:lnTo>
                  <a:pt x="480018" y="1012857"/>
                </a:lnTo>
                <a:lnTo>
                  <a:pt x="488022" y="1009288"/>
                </a:lnTo>
                <a:lnTo>
                  <a:pt x="493425" y="1002478"/>
                </a:lnTo>
                <a:lnTo>
                  <a:pt x="498345" y="992781"/>
                </a:lnTo>
                <a:lnTo>
                  <a:pt x="499141" y="982322"/>
                </a:lnTo>
                <a:lnTo>
                  <a:pt x="495957" y="972332"/>
                </a:lnTo>
                <a:lnTo>
                  <a:pt x="488940" y="964041"/>
                </a:lnTo>
                <a:lnTo>
                  <a:pt x="479253" y="959122"/>
                </a:lnTo>
                <a:lnTo>
                  <a:pt x="468793" y="958326"/>
                </a:lnTo>
                <a:close/>
              </a:path>
              <a:path w="2379980" h="1877060">
                <a:moveTo>
                  <a:pt x="402046" y="1045177"/>
                </a:moveTo>
                <a:lnTo>
                  <a:pt x="392191" y="1048789"/>
                </a:lnTo>
                <a:lnTo>
                  <a:pt x="384197" y="1056156"/>
                </a:lnTo>
                <a:lnTo>
                  <a:pt x="379701" y="1066044"/>
                </a:lnTo>
                <a:lnTo>
                  <a:pt x="379353" y="1076530"/>
                </a:lnTo>
                <a:lnTo>
                  <a:pt x="382964" y="1086385"/>
                </a:lnTo>
                <a:lnTo>
                  <a:pt x="390342" y="1094379"/>
                </a:lnTo>
                <a:lnTo>
                  <a:pt x="395192" y="1097884"/>
                </a:lnTo>
                <a:lnTo>
                  <a:pt x="400808" y="1099581"/>
                </a:lnTo>
                <a:lnTo>
                  <a:pt x="414856" y="1099581"/>
                </a:lnTo>
                <a:lnTo>
                  <a:pt x="423199" y="1095623"/>
                </a:lnTo>
                <a:lnTo>
                  <a:pt x="428565" y="1088222"/>
                </a:lnTo>
                <a:lnTo>
                  <a:pt x="433057" y="1078336"/>
                </a:lnTo>
                <a:lnTo>
                  <a:pt x="433399" y="1067854"/>
                </a:lnTo>
                <a:lnTo>
                  <a:pt x="429787" y="1058003"/>
                </a:lnTo>
                <a:lnTo>
                  <a:pt x="422420" y="1050011"/>
                </a:lnTo>
                <a:lnTo>
                  <a:pt x="412532" y="1045519"/>
                </a:lnTo>
                <a:lnTo>
                  <a:pt x="402046" y="1045177"/>
                </a:lnTo>
                <a:close/>
              </a:path>
              <a:path w="2379980" h="1877060">
                <a:moveTo>
                  <a:pt x="349589" y="1134696"/>
                </a:moveTo>
                <a:lnTo>
                  <a:pt x="317868" y="1156111"/>
                </a:lnTo>
                <a:lnTo>
                  <a:pt x="317777" y="1167097"/>
                </a:lnTo>
                <a:lnTo>
                  <a:pt x="321812" y="1176786"/>
                </a:lnTo>
                <a:lnTo>
                  <a:pt x="329527" y="1184458"/>
                </a:lnTo>
                <a:lnTo>
                  <a:pt x="334163" y="1187524"/>
                </a:lnTo>
                <a:lnTo>
                  <a:pt x="339390" y="1188969"/>
                </a:lnTo>
                <a:lnTo>
                  <a:pt x="344567" y="1188969"/>
                </a:lnTo>
                <a:lnTo>
                  <a:pt x="371498" y="1166602"/>
                </a:lnTo>
                <a:lnTo>
                  <a:pt x="371393" y="1156111"/>
                </a:lnTo>
                <a:lnTo>
                  <a:pt x="367368" y="1146420"/>
                </a:lnTo>
                <a:lnTo>
                  <a:pt x="359670" y="1138759"/>
                </a:lnTo>
                <a:lnTo>
                  <a:pt x="349589" y="1134696"/>
                </a:lnTo>
                <a:close/>
              </a:path>
              <a:path w="2379980" h="1877060">
                <a:moveTo>
                  <a:pt x="290549" y="1226460"/>
                </a:moveTo>
                <a:lnTo>
                  <a:pt x="280067" y="1227020"/>
                </a:lnTo>
                <a:lnTo>
                  <a:pt x="270561" y="1231470"/>
                </a:lnTo>
                <a:lnTo>
                  <a:pt x="263246" y="1239505"/>
                </a:lnTo>
                <a:lnTo>
                  <a:pt x="259604" y="1249741"/>
                </a:lnTo>
                <a:lnTo>
                  <a:pt x="260161" y="1260214"/>
                </a:lnTo>
                <a:lnTo>
                  <a:pt x="264610" y="1269718"/>
                </a:lnTo>
                <a:lnTo>
                  <a:pt x="272645" y="1277050"/>
                </a:lnTo>
                <a:lnTo>
                  <a:pt x="277042" y="1279688"/>
                </a:lnTo>
                <a:lnTo>
                  <a:pt x="281905" y="1280945"/>
                </a:lnTo>
                <a:lnTo>
                  <a:pt x="286692" y="1280945"/>
                </a:lnTo>
                <a:lnTo>
                  <a:pt x="313809" y="1257404"/>
                </a:lnTo>
                <a:lnTo>
                  <a:pt x="313261" y="1246922"/>
                </a:lnTo>
                <a:lnTo>
                  <a:pt x="308821" y="1237415"/>
                </a:lnTo>
                <a:lnTo>
                  <a:pt x="300790" y="1230094"/>
                </a:lnTo>
                <a:lnTo>
                  <a:pt x="290549" y="1226460"/>
                </a:lnTo>
                <a:close/>
              </a:path>
              <a:path w="2379980" h="1877060">
                <a:moveTo>
                  <a:pt x="235514" y="1320669"/>
                </a:moveTo>
                <a:lnTo>
                  <a:pt x="225075" y="1321674"/>
                </a:lnTo>
                <a:lnTo>
                  <a:pt x="215769" y="1326515"/>
                </a:lnTo>
                <a:lnTo>
                  <a:pt x="208789" y="1334836"/>
                </a:lnTo>
                <a:lnTo>
                  <a:pt x="205597" y="1345235"/>
                </a:lnTo>
                <a:lnTo>
                  <a:pt x="206603" y="1355679"/>
                </a:lnTo>
                <a:lnTo>
                  <a:pt x="211454" y="1364977"/>
                </a:lnTo>
                <a:lnTo>
                  <a:pt x="219796" y="1371941"/>
                </a:lnTo>
                <a:lnTo>
                  <a:pt x="223942" y="1374203"/>
                </a:lnTo>
                <a:lnTo>
                  <a:pt x="228416" y="1375283"/>
                </a:lnTo>
                <a:lnTo>
                  <a:pt x="232813" y="1375283"/>
                </a:lnTo>
                <a:lnTo>
                  <a:pt x="260088" y="1350567"/>
                </a:lnTo>
                <a:lnTo>
                  <a:pt x="259082" y="1340126"/>
                </a:lnTo>
                <a:lnTo>
                  <a:pt x="254234" y="1330825"/>
                </a:lnTo>
                <a:lnTo>
                  <a:pt x="245894" y="1323854"/>
                </a:lnTo>
                <a:lnTo>
                  <a:pt x="235514" y="1320669"/>
                </a:lnTo>
                <a:close/>
              </a:path>
              <a:path w="2379980" h="1877060">
                <a:moveTo>
                  <a:pt x="184621" y="1417117"/>
                </a:moveTo>
                <a:lnTo>
                  <a:pt x="174234" y="1418571"/>
                </a:lnTo>
                <a:lnTo>
                  <a:pt x="165144" y="1423817"/>
                </a:lnTo>
                <a:lnTo>
                  <a:pt x="158529" y="1432442"/>
                </a:lnTo>
                <a:lnTo>
                  <a:pt x="155791" y="1442972"/>
                </a:lnTo>
                <a:lnTo>
                  <a:pt x="157244" y="1453369"/>
                </a:lnTo>
                <a:lnTo>
                  <a:pt x="162490" y="1462455"/>
                </a:lnTo>
                <a:lnTo>
                  <a:pt x="171132" y="1469056"/>
                </a:lnTo>
                <a:lnTo>
                  <a:pt x="174989" y="1470941"/>
                </a:lnTo>
                <a:lnTo>
                  <a:pt x="179085" y="1471833"/>
                </a:lnTo>
                <a:lnTo>
                  <a:pt x="183119" y="1471833"/>
                </a:lnTo>
                <a:lnTo>
                  <a:pt x="210461" y="1445943"/>
                </a:lnTo>
                <a:lnTo>
                  <a:pt x="208999" y="1435553"/>
                </a:lnTo>
                <a:lnTo>
                  <a:pt x="203754" y="1426466"/>
                </a:lnTo>
                <a:lnTo>
                  <a:pt x="195131" y="1419864"/>
                </a:lnTo>
                <a:lnTo>
                  <a:pt x="184621" y="1417117"/>
                </a:lnTo>
                <a:close/>
              </a:path>
              <a:path w="2379980" h="1877060">
                <a:moveTo>
                  <a:pt x="137950" y="1515666"/>
                </a:moveTo>
                <a:lnTo>
                  <a:pt x="127630" y="1517568"/>
                </a:lnTo>
                <a:lnTo>
                  <a:pt x="118777" y="1523200"/>
                </a:lnTo>
                <a:lnTo>
                  <a:pt x="112553" y="1532108"/>
                </a:lnTo>
                <a:lnTo>
                  <a:pt x="110272" y="1542728"/>
                </a:lnTo>
                <a:lnTo>
                  <a:pt x="112175" y="1553044"/>
                </a:lnTo>
                <a:lnTo>
                  <a:pt x="117806" y="1561895"/>
                </a:lnTo>
                <a:lnTo>
                  <a:pt x="126714" y="1568119"/>
                </a:lnTo>
                <a:lnTo>
                  <a:pt x="130270" y="1569677"/>
                </a:lnTo>
                <a:lnTo>
                  <a:pt x="133964" y="1570394"/>
                </a:lnTo>
                <a:lnTo>
                  <a:pt x="137608" y="1570394"/>
                </a:lnTo>
                <a:lnTo>
                  <a:pt x="165006" y="1543338"/>
                </a:lnTo>
                <a:lnTo>
                  <a:pt x="163106" y="1533022"/>
                </a:lnTo>
                <a:lnTo>
                  <a:pt x="157478" y="1524171"/>
                </a:lnTo>
                <a:lnTo>
                  <a:pt x="148577" y="1517947"/>
                </a:lnTo>
                <a:lnTo>
                  <a:pt x="137950" y="1515666"/>
                </a:lnTo>
                <a:close/>
              </a:path>
              <a:path w="2379980" h="1877060">
                <a:moveTo>
                  <a:pt x="95583" y="1616069"/>
                </a:moveTo>
                <a:lnTo>
                  <a:pt x="85353" y="1618412"/>
                </a:lnTo>
                <a:lnTo>
                  <a:pt x="76749" y="1624424"/>
                </a:lnTo>
                <a:lnTo>
                  <a:pt x="70913" y="1633596"/>
                </a:lnTo>
                <a:lnTo>
                  <a:pt x="69098" y="1644308"/>
                </a:lnTo>
                <a:lnTo>
                  <a:pt x="71445" y="1654537"/>
                </a:lnTo>
                <a:lnTo>
                  <a:pt x="77456" y="1663138"/>
                </a:lnTo>
                <a:lnTo>
                  <a:pt x="86631" y="1668966"/>
                </a:lnTo>
                <a:lnTo>
                  <a:pt x="89861" y="1670223"/>
                </a:lnTo>
                <a:lnTo>
                  <a:pt x="93165" y="1670801"/>
                </a:lnTo>
                <a:lnTo>
                  <a:pt x="96445" y="1670801"/>
                </a:lnTo>
                <a:lnTo>
                  <a:pt x="123810" y="1642546"/>
                </a:lnTo>
                <a:lnTo>
                  <a:pt x="121468" y="1632325"/>
                </a:lnTo>
                <a:lnTo>
                  <a:pt x="115460" y="1623732"/>
                </a:lnTo>
                <a:lnTo>
                  <a:pt x="106296" y="1617902"/>
                </a:lnTo>
                <a:lnTo>
                  <a:pt x="95583" y="1616069"/>
                </a:lnTo>
                <a:close/>
              </a:path>
              <a:path w="2379980" h="1877060">
                <a:moveTo>
                  <a:pt x="57507" y="1718488"/>
                </a:moveTo>
                <a:lnTo>
                  <a:pt x="47396" y="1721273"/>
                </a:lnTo>
                <a:lnTo>
                  <a:pt x="39072" y="1727647"/>
                </a:lnTo>
                <a:lnTo>
                  <a:pt x="33645" y="1737057"/>
                </a:lnTo>
                <a:lnTo>
                  <a:pt x="32292" y="1747838"/>
                </a:lnTo>
                <a:lnTo>
                  <a:pt x="35080" y="1757951"/>
                </a:lnTo>
                <a:lnTo>
                  <a:pt x="41455" y="1766280"/>
                </a:lnTo>
                <a:lnTo>
                  <a:pt x="50859" y="1771711"/>
                </a:lnTo>
                <a:lnTo>
                  <a:pt x="53761" y="1772678"/>
                </a:lnTo>
                <a:lnTo>
                  <a:pt x="56676" y="1773156"/>
                </a:lnTo>
                <a:lnTo>
                  <a:pt x="59566" y="1773156"/>
                </a:lnTo>
                <a:lnTo>
                  <a:pt x="86868" y="1743716"/>
                </a:lnTo>
                <a:lnTo>
                  <a:pt x="84082" y="1733603"/>
                </a:lnTo>
                <a:lnTo>
                  <a:pt x="77709" y="1725273"/>
                </a:lnTo>
                <a:lnTo>
                  <a:pt x="68299" y="1719842"/>
                </a:lnTo>
                <a:lnTo>
                  <a:pt x="57507" y="1718488"/>
                </a:lnTo>
                <a:close/>
              </a:path>
              <a:path w="2379980" h="1877060">
                <a:moveTo>
                  <a:pt x="23929" y="1822437"/>
                </a:moveTo>
                <a:lnTo>
                  <a:pt x="13943" y="1825659"/>
                </a:lnTo>
                <a:lnTo>
                  <a:pt x="5898" y="1832396"/>
                </a:lnTo>
                <a:lnTo>
                  <a:pt x="887" y="1842050"/>
                </a:lnTo>
                <a:lnTo>
                  <a:pt x="0" y="1852876"/>
                </a:lnTo>
                <a:lnTo>
                  <a:pt x="3226" y="1862856"/>
                </a:lnTo>
                <a:lnTo>
                  <a:pt x="9961" y="1870903"/>
                </a:lnTo>
                <a:lnTo>
                  <a:pt x="19597" y="1875926"/>
                </a:lnTo>
                <a:lnTo>
                  <a:pt x="22135" y="1876642"/>
                </a:lnTo>
                <a:lnTo>
                  <a:pt x="24698" y="1876981"/>
                </a:lnTo>
                <a:lnTo>
                  <a:pt x="27199" y="1876981"/>
                </a:lnTo>
                <a:lnTo>
                  <a:pt x="54360" y="1846375"/>
                </a:lnTo>
                <a:lnTo>
                  <a:pt x="51130" y="1836388"/>
                </a:lnTo>
                <a:lnTo>
                  <a:pt x="44397" y="1828340"/>
                </a:lnTo>
                <a:lnTo>
                  <a:pt x="34763" y="1823328"/>
                </a:lnTo>
                <a:lnTo>
                  <a:pt x="23929" y="1822437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788990" y="3754329"/>
            <a:ext cx="1179068" cy="1022346"/>
          </a:xfrm>
          <a:custGeom>
            <a:avLst/>
            <a:gdLst/>
            <a:ahLst/>
            <a:cxnLst/>
            <a:rect l="l" t="t" r="r" b="b"/>
            <a:pathLst>
              <a:path w="1944369" h="1685925">
                <a:moveTo>
                  <a:pt x="28907" y="0"/>
                </a:moveTo>
                <a:lnTo>
                  <a:pt x="18155" y="1555"/>
                </a:lnTo>
                <a:lnTo>
                  <a:pt x="8836" y="7147"/>
                </a:lnTo>
                <a:lnTo>
                  <a:pt x="2607" y="15581"/>
                </a:lnTo>
                <a:lnTo>
                  <a:pt x="0" y="25734"/>
                </a:lnTo>
                <a:lnTo>
                  <a:pt x="1544" y="36486"/>
                </a:lnTo>
                <a:lnTo>
                  <a:pt x="5670" y="44061"/>
                </a:lnTo>
                <a:lnTo>
                  <a:pt x="11708" y="49798"/>
                </a:lnTo>
                <a:lnTo>
                  <a:pt x="19109" y="53434"/>
                </a:lnTo>
                <a:lnTo>
                  <a:pt x="27328" y="54705"/>
                </a:lnTo>
                <a:lnTo>
                  <a:pt x="30356" y="54705"/>
                </a:lnTo>
                <a:lnTo>
                  <a:pt x="54656" y="28913"/>
                </a:lnTo>
                <a:lnTo>
                  <a:pt x="53111" y="18153"/>
                </a:lnTo>
                <a:lnTo>
                  <a:pt x="47504" y="8838"/>
                </a:lnTo>
                <a:lnTo>
                  <a:pt x="39063" y="2607"/>
                </a:lnTo>
                <a:lnTo>
                  <a:pt x="28907" y="0"/>
                </a:lnTo>
                <a:close/>
              </a:path>
              <a:path w="1944369" h="1685925">
                <a:moveTo>
                  <a:pt x="66496" y="101854"/>
                </a:moveTo>
                <a:lnTo>
                  <a:pt x="55813" y="103872"/>
                </a:lnTo>
                <a:lnTo>
                  <a:pt x="46753" y="109868"/>
                </a:lnTo>
                <a:lnTo>
                  <a:pt x="40895" y="118570"/>
                </a:lnTo>
                <a:lnTo>
                  <a:pt x="38726" y="128832"/>
                </a:lnTo>
                <a:lnTo>
                  <a:pt x="40734" y="139507"/>
                </a:lnTo>
                <a:lnTo>
                  <a:pt x="45009" y="146674"/>
                </a:lnTo>
                <a:lnTo>
                  <a:pt x="50997" y="152053"/>
                </a:lnTo>
                <a:lnTo>
                  <a:pt x="58196" y="155434"/>
                </a:lnTo>
                <a:lnTo>
                  <a:pt x="66103" y="156608"/>
                </a:lnTo>
                <a:lnTo>
                  <a:pt x="69546" y="156608"/>
                </a:lnTo>
                <a:lnTo>
                  <a:pt x="93472" y="129609"/>
                </a:lnTo>
                <a:lnTo>
                  <a:pt x="91460" y="118925"/>
                </a:lnTo>
                <a:lnTo>
                  <a:pt x="85469" y="109867"/>
                </a:lnTo>
                <a:lnTo>
                  <a:pt x="76765" y="104015"/>
                </a:lnTo>
                <a:lnTo>
                  <a:pt x="66496" y="101854"/>
                </a:lnTo>
                <a:close/>
              </a:path>
              <a:path w="1944369" h="1685925">
                <a:moveTo>
                  <a:pt x="108469" y="201947"/>
                </a:moveTo>
                <a:lnTo>
                  <a:pt x="97893" y="204418"/>
                </a:lnTo>
                <a:lnTo>
                  <a:pt x="89098" y="210803"/>
                </a:lnTo>
                <a:lnTo>
                  <a:pt x="83622" y="219755"/>
                </a:lnTo>
                <a:lnTo>
                  <a:pt x="81902" y="230104"/>
                </a:lnTo>
                <a:lnTo>
                  <a:pt x="84373" y="240681"/>
                </a:lnTo>
                <a:lnTo>
                  <a:pt x="88754" y="247431"/>
                </a:lnTo>
                <a:lnTo>
                  <a:pt x="94673" y="252457"/>
                </a:lnTo>
                <a:lnTo>
                  <a:pt x="101671" y="255594"/>
                </a:lnTo>
                <a:lnTo>
                  <a:pt x="109289" y="256676"/>
                </a:lnTo>
                <a:lnTo>
                  <a:pt x="113097" y="256676"/>
                </a:lnTo>
                <a:lnTo>
                  <a:pt x="136630" y="228514"/>
                </a:lnTo>
                <a:lnTo>
                  <a:pt x="134156" y="217938"/>
                </a:lnTo>
                <a:lnTo>
                  <a:pt x="127770" y="209143"/>
                </a:lnTo>
                <a:lnTo>
                  <a:pt x="118818" y="203667"/>
                </a:lnTo>
                <a:lnTo>
                  <a:pt x="108469" y="201947"/>
                </a:lnTo>
                <a:close/>
              </a:path>
              <a:path w="1944369" h="1685925">
                <a:moveTo>
                  <a:pt x="154732" y="300109"/>
                </a:moveTo>
                <a:lnTo>
                  <a:pt x="144283" y="303041"/>
                </a:lnTo>
                <a:lnTo>
                  <a:pt x="135769" y="309801"/>
                </a:lnTo>
                <a:lnTo>
                  <a:pt x="130686" y="318981"/>
                </a:lnTo>
                <a:lnTo>
                  <a:pt x="129418" y="329399"/>
                </a:lnTo>
                <a:lnTo>
                  <a:pt x="132346" y="339869"/>
                </a:lnTo>
                <a:lnTo>
                  <a:pt x="136798" y="346184"/>
                </a:lnTo>
                <a:lnTo>
                  <a:pt x="142623" y="350864"/>
                </a:lnTo>
                <a:lnTo>
                  <a:pt x="149406" y="353772"/>
                </a:lnTo>
                <a:lnTo>
                  <a:pt x="156735" y="354771"/>
                </a:lnTo>
                <a:lnTo>
                  <a:pt x="160944" y="354771"/>
                </a:lnTo>
                <a:lnTo>
                  <a:pt x="184013" y="325426"/>
                </a:lnTo>
                <a:lnTo>
                  <a:pt x="181074" y="314978"/>
                </a:lnTo>
                <a:lnTo>
                  <a:pt x="174314" y="306453"/>
                </a:lnTo>
                <a:lnTo>
                  <a:pt x="165138" y="301371"/>
                </a:lnTo>
                <a:lnTo>
                  <a:pt x="154732" y="300109"/>
                </a:lnTo>
                <a:close/>
              </a:path>
              <a:path w="1944369" h="1685925">
                <a:moveTo>
                  <a:pt x="205199" y="396146"/>
                </a:moveTo>
                <a:lnTo>
                  <a:pt x="194870" y="399528"/>
                </a:lnTo>
                <a:lnTo>
                  <a:pt x="186660" y="406648"/>
                </a:lnTo>
                <a:lnTo>
                  <a:pt x="181985" y="416035"/>
                </a:lnTo>
                <a:lnTo>
                  <a:pt x="181173" y="426492"/>
                </a:lnTo>
                <a:lnTo>
                  <a:pt x="184554" y="436821"/>
                </a:lnTo>
                <a:lnTo>
                  <a:pt x="189063" y="442744"/>
                </a:lnTo>
                <a:lnTo>
                  <a:pt x="194785" y="447099"/>
                </a:lnTo>
                <a:lnTo>
                  <a:pt x="201351" y="449787"/>
                </a:lnTo>
                <a:lnTo>
                  <a:pt x="208390" y="450706"/>
                </a:lnTo>
                <a:lnTo>
                  <a:pt x="212951" y="450706"/>
                </a:lnTo>
                <a:lnTo>
                  <a:pt x="235531" y="420173"/>
                </a:lnTo>
                <a:lnTo>
                  <a:pt x="232163" y="409844"/>
                </a:lnTo>
                <a:lnTo>
                  <a:pt x="225043" y="401634"/>
                </a:lnTo>
                <a:lnTo>
                  <a:pt x="215656" y="396958"/>
                </a:lnTo>
                <a:lnTo>
                  <a:pt x="205199" y="396146"/>
                </a:lnTo>
                <a:close/>
              </a:path>
              <a:path w="1944369" h="1685925">
                <a:moveTo>
                  <a:pt x="259737" y="489881"/>
                </a:moveTo>
                <a:lnTo>
                  <a:pt x="249578" y="493703"/>
                </a:lnTo>
                <a:lnTo>
                  <a:pt x="241685" y="501169"/>
                </a:lnTo>
                <a:lnTo>
                  <a:pt x="237414" y="510752"/>
                </a:lnTo>
                <a:lnTo>
                  <a:pt x="237042" y="521238"/>
                </a:lnTo>
                <a:lnTo>
                  <a:pt x="240846" y="531411"/>
                </a:lnTo>
                <a:lnTo>
                  <a:pt x="245400" y="536932"/>
                </a:lnTo>
                <a:lnTo>
                  <a:pt x="251003" y="540970"/>
                </a:lnTo>
                <a:lnTo>
                  <a:pt x="257348" y="543447"/>
                </a:lnTo>
                <a:lnTo>
                  <a:pt x="264104" y="544290"/>
                </a:lnTo>
                <a:lnTo>
                  <a:pt x="269054" y="544290"/>
                </a:lnTo>
                <a:lnTo>
                  <a:pt x="291087" y="512584"/>
                </a:lnTo>
                <a:lnTo>
                  <a:pt x="287261" y="502411"/>
                </a:lnTo>
                <a:lnTo>
                  <a:pt x="279795" y="494521"/>
                </a:lnTo>
                <a:lnTo>
                  <a:pt x="270215" y="490249"/>
                </a:lnTo>
                <a:lnTo>
                  <a:pt x="259737" y="489881"/>
                </a:lnTo>
                <a:close/>
              </a:path>
              <a:path w="1944369" h="1685925">
                <a:moveTo>
                  <a:pt x="328749" y="581081"/>
                </a:moveTo>
                <a:lnTo>
                  <a:pt x="297046" y="602494"/>
                </a:lnTo>
                <a:lnTo>
                  <a:pt x="296938" y="613477"/>
                </a:lnTo>
                <a:lnTo>
                  <a:pt x="301196" y="623475"/>
                </a:lnTo>
                <a:lnTo>
                  <a:pt x="305743" y="628590"/>
                </a:lnTo>
                <a:lnTo>
                  <a:pt x="311219" y="632310"/>
                </a:lnTo>
                <a:lnTo>
                  <a:pt x="317332" y="634580"/>
                </a:lnTo>
                <a:lnTo>
                  <a:pt x="323788" y="635349"/>
                </a:lnTo>
                <a:lnTo>
                  <a:pt x="329128" y="635349"/>
                </a:lnTo>
                <a:lnTo>
                  <a:pt x="334518" y="633791"/>
                </a:lnTo>
                <a:lnTo>
                  <a:pt x="339243" y="630562"/>
                </a:lnTo>
                <a:lnTo>
                  <a:pt x="346810" y="622756"/>
                </a:lnTo>
                <a:lnTo>
                  <a:pt x="350663" y="612991"/>
                </a:lnTo>
                <a:lnTo>
                  <a:pt x="350574" y="602494"/>
                </a:lnTo>
                <a:lnTo>
                  <a:pt x="346317" y="592490"/>
                </a:lnTo>
                <a:lnTo>
                  <a:pt x="338508" y="584926"/>
                </a:lnTo>
                <a:lnTo>
                  <a:pt x="328749" y="581081"/>
                </a:lnTo>
                <a:close/>
              </a:path>
              <a:path w="1944369" h="1685925">
                <a:moveTo>
                  <a:pt x="391132" y="669305"/>
                </a:moveTo>
                <a:lnTo>
                  <a:pt x="380657" y="669848"/>
                </a:lnTo>
                <a:lnTo>
                  <a:pt x="370844" y="674540"/>
                </a:lnTo>
                <a:lnTo>
                  <a:pt x="363622" y="682648"/>
                </a:lnTo>
                <a:lnTo>
                  <a:pt x="360190" y="692558"/>
                </a:lnTo>
                <a:lnTo>
                  <a:pt x="360728" y="703034"/>
                </a:lnTo>
                <a:lnTo>
                  <a:pt x="365416" y="712838"/>
                </a:lnTo>
                <a:lnTo>
                  <a:pt x="370781" y="719987"/>
                </a:lnTo>
                <a:lnTo>
                  <a:pt x="378998" y="723769"/>
                </a:lnTo>
                <a:lnTo>
                  <a:pt x="393034" y="723769"/>
                </a:lnTo>
                <a:lnTo>
                  <a:pt x="398788" y="721985"/>
                </a:lnTo>
                <a:lnTo>
                  <a:pt x="403714" y="718253"/>
                </a:lnTo>
                <a:lnTo>
                  <a:pt x="410947" y="710146"/>
                </a:lnTo>
                <a:lnTo>
                  <a:pt x="414380" y="700237"/>
                </a:lnTo>
                <a:lnTo>
                  <a:pt x="413844" y="689765"/>
                </a:lnTo>
                <a:lnTo>
                  <a:pt x="409167" y="679968"/>
                </a:lnTo>
                <a:lnTo>
                  <a:pt x="401043" y="672735"/>
                </a:lnTo>
                <a:lnTo>
                  <a:pt x="391132" y="669305"/>
                </a:lnTo>
                <a:close/>
              </a:path>
              <a:path w="1944369" h="1685925">
                <a:moveTo>
                  <a:pt x="457219" y="754755"/>
                </a:moveTo>
                <a:lnTo>
                  <a:pt x="446774" y="755741"/>
                </a:lnTo>
                <a:lnTo>
                  <a:pt x="437175" y="760836"/>
                </a:lnTo>
                <a:lnTo>
                  <a:pt x="430304" y="769259"/>
                </a:lnTo>
                <a:lnTo>
                  <a:pt x="427302" y="779304"/>
                </a:lnTo>
                <a:lnTo>
                  <a:pt x="428290" y="789740"/>
                </a:lnTo>
                <a:lnTo>
                  <a:pt x="433393" y="799336"/>
                </a:lnTo>
                <a:lnTo>
                  <a:pt x="438821" y="805920"/>
                </a:lnTo>
                <a:lnTo>
                  <a:pt x="446661" y="809350"/>
                </a:lnTo>
                <a:lnTo>
                  <a:pt x="460684" y="809350"/>
                </a:lnTo>
                <a:lnTo>
                  <a:pt x="466828" y="807315"/>
                </a:lnTo>
                <a:lnTo>
                  <a:pt x="471917" y="803118"/>
                </a:lnTo>
                <a:lnTo>
                  <a:pt x="478788" y="794692"/>
                </a:lnTo>
                <a:lnTo>
                  <a:pt x="481790" y="784641"/>
                </a:lnTo>
                <a:lnTo>
                  <a:pt x="480801" y="774203"/>
                </a:lnTo>
                <a:lnTo>
                  <a:pt x="475699" y="764618"/>
                </a:lnTo>
                <a:lnTo>
                  <a:pt x="467273" y="757755"/>
                </a:lnTo>
                <a:lnTo>
                  <a:pt x="457219" y="754755"/>
                </a:lnTo>
                <a:close/>
              </a:path>
              <a:path w="1944369" h="1685925">
                <a:moveTo>
                  <a:pt x="526894" y="837243"/>
                </a:moveTo>
                <a:lnTo>
                  <a:pt x="516500" y="838683"/>
                </a:lnTo>
                <a:lnTo>
                  <a:pt x="507124" y="844193"/>
                </a:lnTo>
                <a:lnTo>
                  <a:pt x="500635" y="852891"/>
                </a:lnTo>
                <a:lnTo>
                  <a:pt x="498068" y="863059"/>
                </a:lnTo>
                <a:lnTo>
                  <a:pt x="499502" y="873454"/>
                </a:lnTo>
                <a:lnTo>
                  <a:pt x="505013" y="882831"/>
                </a:lnTo>
                <a:lnTo>
                  <a:pt x="510404" y="888862"/>
                </a:lnTo>
                <a:lnTo>
                  <a:pt x="517893" y="891953"/>
                </a:lnTo>
                <a:lnTo>
                  <a:pt x="531903" y="891953"/>
                </a:lnTo>
                <a:lnTo>
                  <a:pt x="538437" y="889641"/>
                </a:lnTo>
                <a:lnTo>
                  <a:pt x="543638" y="884967"/>
                </a:lnTo>
                <a:lnTo>
                  <a:pt x="550144" y="876254"/>
                </a:lnTo>
                <a:lnTo>
                  <a:pt x="552714" y="866078"/>
                </a:lnTo>
                <a:lnTo>
                  <a:pt x="551282" y="855681"/>
                </a:lnTo>
                <a:lnTo>
                  <a:pt x="545787" y="846304"/>
                </a:lnTo>
                <a:lnTo>
                  <a:pt x="537069" y="839806"/>
                </a:lnTo>
                <a:lnTo>
                  <a:pt x="526894" y="837243"/>
                </a:lnTo>
                <a:close/>
              </a:path>
              <a:path w="1944369" h="1685925">
                <a:moveTo>
                  <a:pt x="600034" y="916687"/>
                </a:moveTo>
                <a:lnTo>
                  <a:pt x="589717" y="918564"/>
                </a:lnTo>
                <a:lnTo>
                  <a:pt x="580605" y="924459"/>
                </a:lnTo>
                <a:lnTo>
                  <a:pt x="574480" y="933430"/>
                </a:lnTo>
                <a:lnTo>
                  <a:pt x="572347" y="943699"/>
                </a:lnTo>
                <a:lnTo>
                  <a:pt x="574223" y="954020"/>
                </a:lnTo>
                <a:lnTo>
                  <a:pt x="580127" y="963146"/>
                </a:lnTo>
                <a:lnTo>
                  <a:pt x="585480" y="968663"/>
                </a:lnTo>
                <a:lnTo>
                  <a:pt x="592592" y="971414"/>
                </a:lnTo>
                <a:lnTo>
                  <a:pt x="606615" y="971414"/>
                </a:lnTo>
                <a:lnTo>
                  <a:pt x="613513" y="968826"/>
                </a:lnTo>
                <a:lnTo>
                  <a:pt x="618815" y="963624"/>
                </a:lnTo>
                <a:lnTo>
                  <a:pt x="624942" y="954653"/>
                </a:lnTo>
                <a:lnTo>
                  <a:pt x="627069" y="944384"/>
                </a:lnTo>
                <a:lnTo>
                  <a:pt x="625189" y="934063"/>
                </a:lnTo>
                <a:lnTo>
                  <a:pt x="619293" y="924936"/>
                </a:lnTo>
                <a:lnTo>
                  <a:pt x="610308" y="918815"/>
                </a:lnTo>
                <a:lnTo>
                  <a:pt x="600034" y="916687"/>
                </a:lnTo>
                <a:close/>
              </a:path>
              <a:path w="1944369" h="1685925">
                <a:moveTo>
                  <a:pt x="676492" y="992896"/>
                </a:moveTo>
                <a:lnTo>
                  <a:pt x="666261" y="995216"/>
                </a:lnTo>
                <a:lnTo>
                  <a:pt x="657403" y="1001508"/>
                </a:lnTo>
                <a:lnTo>
                  <a:pt x="651672" y="1010740"/>
                </a:lnTo>
                <a:lnTo>
                  <a:pt x="649984" y="1021097"/>
                </a:lnTo>
                <a:lnTo>
                  <a:pt x="652305" y="1031330"/>
                </a:lnTo>
                <a:lnTo>
                  <a:pt x="658596" y="1040195"/>
                </a:lnTo>
                <a:lnTo>
                  <a:pt x="663874" y="1045171"/>
                </a:lnTo>
                <a:lnTo>
                  <a:pt x="670608" y="1047621"/>
                </a:lnTo>
                <a:lnTo>
                  <a:pt x="684631" y="1047621"/>
                </a:lnTo>
                <a:lnTo>
                  <a:pt x="691881" y="1044731"/>
                </a:lnTo>
                <a:lnTo>
                  <a:pt x="697284" y="1039002"/>
                </a:lnTo>
                <a:lnTo>
                  <a:pt x="703008" y="1029766"/>
                </a:lnTo>
                <a:lnTo>
                  <a:pt x="704693" y="1019413"/>
                </a:lnTo>
                <a:lnTo>
                  <a:pt x="702375" y="1009182"/>
                </a:lnTo>
                <a:lnTo>
                  <a:pt x="696090" y="1000314"/>
                </a:lnTo>
                <a:lnTo>
                  <a:pt x="686851" y="994583"/>
                </a:lnTo>
                <a:lnTo>
                  <a:pt x="676492" y="992896"/>
                </a:lnTo>
                <a:close/>
              </a:path>
              <a:path w="1944369" h="1685925">
                <a:moveTo>
                  <a:pt x="756123" y="1065762"/>
                </a:moveTo>
                <a:lnTo>
                  <a:pt x="746003" y="1068512"/>
                </a:lnTo>
                <a:lnTo>
                  <a:pt x="737417" y="1075177"/>
                </a:lnTo>
                <a:lnTo>
                  <a:pt x="732086" y="1084641"/>
                </a:lnTo>
                <a:lnTo>
                  <a:pt x="730845" y="1095053"/>
                </a:lnTo>
                <a:lnTo>
                  <a:pt x="733600" y="1105171"/>
                </a:lnTo>
                <a:lnTo>
                  <a:pt x="740257" y="1113751"/>
                </a:lnTo>
                <a:lnTo>
                  <a:pt x="745421" y="1118237"/>
                </a:lnTo>
                <a:lnTo>
                  <a:pt x="751791" y="1120436"/>
                </a:lnTo>
                <a:lnTo>
                  <a:pt x="765814" y="1120436"/>
                </a:lnTo>
                <a:lnTo>
                  <a:pt x="773428" y="1117207"/>
                </a:lnTo>
                <a:lnTo>
                  <a:pt x="778856" y="1110924"/>
                </a:lnTo>
                <a:lnTo>
                  <a:pt x="784187" y="1101460"/>
                </a:lnTo>
                <a:lnTo>
                  <a:pt x="785428" y="1091048"/>
                </a:lnTo>
                <a:lnTo>
                  <a:pt x="782673" y="1080930"/>
                </a:lnTo>
                <a:lnTo>
                  <a:pt x="776017" y="1072349"/>
                </a:lnTo>
                <a:lnTo>
                  <a:pt x="766540" y="1067013"/>
                </a:lnTo>
                <a:lnTo>
                  <a:pt x="756123" y="1065762"/>
                </a:lnTo>
                <a:close/>
              </a:path>
              <a:path w="1944369" h="1685925">
                <a:moveTo>
                  <a:pt x="838775" y="1135126"/>
                </a:moveTo>
                <a:lnTo>
                  <a:pt x="828778" y="1138310"/>
                </a:lnTo>
                <a:lnTo>
                  <a:pt x="820485" y="1145327"/>
                </a:lnTo>
                <a:lnTo>
                  <a:pt x="815569" y="1155024"/>
                </a:lnTo>
                <a:lnTo>
                  <a:pt x="814782" y="1165483"/>
                </a:lnTo>
                <a:lnTo>
                  <a:pt x="817974" y="1175473"/>
                </a:lnTo>
                <a:lnTo>
                  <a:pt x="824995" y="1183764"/>
                </a:lnTo>
                <a:lnTo>
                  <a:pt x="829996" y="1187734"/>
                </a:lnTo>
                <a:lnTo>
                  <a:pt x="836002" y="1189682"/>
                </a:lnTo>
                <a:lnTo>
                  <a:pt x="850025" y="1189682"/>
                </a:lnTo>
                <a:lnTo>
                  <a:pt x="858041" y="1186126"/>
                </a:lnTo>
                <a:lnTo>
                  <a:pt x="863432" y="1179278"/>
                </a:lnTo>
                <a:lnTo>
                  <a:pt x="868348" y="1169597"/>
                </a:lnTo>
                <a:lnTo>
                  <a:pt x="869135" y="1159136"/>
                </a:lnTo>
                <a:lnTo>
                  <a:pt x="865943" y="1149137"/>
                </a:lnTo>
                <a:lnTo>
                  <a:pt x="858921" y="1140842"/>
                </a:lnTo>
                <a:lnTo>
                  <a:pt x="849235" y="1135922"/>
                </a:lnTo>
                <a:lnTo>
                  <a:pt x="838775" y="1135126"/>
                </a:lnTo>
                <a:close/>
              </a:path>
              <a:path w="1944369" h="1685925">
                <a:moveTo>
                  <a:pt x="924321" y="1200877"/>
                </a:moveTo>
                <a:lnTo>
                  <a:pt x="914468" y="1204486"/>
                </a:lnTo>
                <a:lnTo>
                  <a:pt x="906492" y="1211847"/>
                </a:lnTo>
                <a:lnTo>
                  <a:pt x="901994" y="1221754"/>
                </a:lnTo>
                <a:lnTo>
                  <a:pt x="901644" y="1232245"/>
                </a:lnTo>
                <a:lnTo>
                  <a:pt x="905254" y="1242092"/>
                </a:lnTo>
                <a:lnTo>
                  <a:pt x="912637" y="1250070"/>
                </a:lnTo>
                <a:lnTo>
                  <a:pt x="917474" y="1253575"/>
                </a:lnTo>
                <a:lnTo>
                  <a:pt x="923091" y="1255272"/>
                </a:lnTo>
                <a:lnTo>
                  <a:pt x="937113" y="1255272"/>
                </a:lnTo>
                <a:lnTo>
                  <a:pt x="945482" y="1251351"/>
                </a:lnTo>
                <a:lnTo>
                  <a:pt x="950847" y="1243925"/>
                </a:lnTo>
                <a:lnTo>
                  <a:pt x="955340" y="1234038"/>
                </a:lnTo>
                <a:lnTo>
                  <a:pt x="955681" y="1223556"/>
                </a:lnTo>
                <a:lnTo>
                  <a:pt x="952070" y="1213712"/>
                </a:lnTo>
                <a:lnTo>
                  <a:pt x="944703" y="1205740"/>
                </a:lnTo>
                <a:lnTo>
                  <a:pt x="934811" y="1201227"/>
                </a:lnTo>
                <a:lnTo>
                  <a:pt x="924321" y="1200877"/>
                </a:lnTo>
                <a:close/>
              </a:path>
              <a:path w="1944369" h="1685925">
                <a:moveTo>
                  <a:pt x="1023067" y="1262774"/>
                </a:moveTo>
                <a:lnTo>
                  <a:pt x="991363" y="1284207"/>
                </a:lnTo>
                <a:lnTo>
                  <a:pt x="991261" y="1295188"/>
                </a:lnTo>
                <a:lnTo>
                  <a:pt x="995284" y="1304876"/>
                </a:lnTo>
                <a:lnTo>
                  <a:pt x="1002992" y="1312531"/>
                </a:lnTo>
                <a:lnTo>
                  <a:pt x="1007641" y="1315596"/>
                </a:lnTo>
                <a:lnTo>
                  <a:pt x="1012868" y="1317067"/>
                </a:lnTo>
                <a:lnTo>
                  <a:pt x="1018045" y="1317067"/>
                </a:lnTo>
                <a:lnTo>
                  <a:pt x="1044982" y="1294697"/>
                </a:lnTo>
                <a:lnTo>
                  <a:pt x="1044879" y="1284207"/>
                </a:lnTo>
                <a:lnTo>
                  <a:pt x="1040850" y="1274526"/>
                </a:lnTo>
                <a:lnTo>
                  <a:pt x="1033189" y="1266909"/>
                </a:lnTo>
                <a:lnTo>
                  <a:pt x="1023067" y="1262774"/>
                </a:lnTo>
                <a:close/>
              </a:path>
              <a:path w="1944369" h="1685925">
                <a:moveTo>
                  <a:pt x="1113867" y="1320463"/>
                </a:moveTo>
                <a:lnTo>
                  <a:pt x="1103393" y="1321023"/>
                </a:lnTo>
                <a:lnTo>
                  <a:pt x="1093890" y="1325472"/>
                </a:lnTo>
                <a:lnTo>
                  <a:pt x="1086575" y="1333502"/>
                </a:lnTo>
                <a:lnTo>
                  <a:pt x="1082929" y="1343744"/>
                </a:lnTo>
                <a:lnTo>
                  <a:pt x="1083478" y="1354217"/>
                </a:lnTo>
                <a:lnTo>
                  <a:pt x="1087918" y="1363711"/>
                </a:lnTo>
                <a:lnTo>
                  <a:pt x="1095948" y="1371021"/>
                </a:lnTo>
                <a:lnTo>
                  <a:pt x="1100371" y="1373672"/>
                </a:lnTo>
                <a:lnTo>
                  <a:pt x="1105209" y="1374941"/>
                </a:lnTo>
                <a:lnTo>
                  <a:pt x="1109996" y="1374941"/>
                </a:lnTo>
                <a:lnTo>
                  <a:pt x="1137133" y="1351411"/>
                </a:lnTo>
                <a:lnTo>
                  <a:pt x="1136573" y="1340939"/>
                </a:lnTo>
                <a:lnTo>
                  <a:pt x="1132123" y="1331434"/>
                </a:lnTo>
                <a:lnTo>
                  <a:pt x="1124094" y="1324103"/>
                </a:lnTo>
                <a:lnTo>
                  <a:pt x="1113867" y="1320463"/>
                </a:lnTo>
                <a:close/>
              </a:path>
              <a:path w="1944369" h="1685925">
                <a:moveTo>
                  <a:pt x="1207036" y="1374181"/>
                </a:moveTo>
                <a:lnTo>
                  <a:pt x="1196596" y="1375191"/>
                </a:lnTo>
                <a:lnTo>
                  <a:pt x="1187299" y="1380043"/>
                </a:lnTo>
                <a:lnTo>
                  <a:pt x="1180335" y="1388386"/>
                </a:lnTo>
                <a:lnTo>
                  <a:pt x="1177132" y="1398761"/>
                </a:lnTo>
                <a:lnTo>
                  <a:pt x="1178136" y="1409203"/>
                </a:lnTo>
                <a:lnTo>
                  <a:pt x="1182986" y="1418509"/>
                </a:lnTo>
                <a:lnTo>
                  <a:pt x="1191317" y="1425478"/>
                </a:lnTo>
                <a:lnTo>
                  <a:pt x="1195464" y="1427740"/>
                </a:lnTo>
                <a:lnTo>
                  <a:pt x="1199937" y="1428795"/>
                </a:lnTo>
                <a:lnTo>
                  <a:pt x="1204335" y="1428795"/>
                </a:lnTo>
                <a:lnTo>
                  <a:pt x="1231607" y="1404092"/>
                </a:lnTo>
                <a:lnTo>
                  <a:pt x="1230600" y="1393652"/>
                </a:lnTo>
                <a:lnTo>
                  <a:pt x="1225755" y="1384346"/>
                </a:lnTo>
                <a:lnTo>
                  <a:pt x="1217427" y="1377366"/>
                </a:lnTo>
                <a:lnTo>
                  <a:pt x="1207036" y="1374181"/>
                </a:lnTo>
                <a:close/>
              </a:path>
              <a:path w="1944369" h="1685925">
                <a:moveTo>
                  <a:pt x="1302400" y="1423822"/>
                </a:moveTo>
                <a:lnTo>
                  <a:pt x="1292012" y="1425272"/>
                </a:lnTo>
                <a:lnTo>
                  <a:pt x="1282922" y="1430513"/>
                </a:lnTo>
                <a:lnTo>
                  <a:pt x="1276307" y="1439136"/>
                </a:lnTo>
                <a:lnTo>
                  <a:pt x="1273580" y="1449665"/>
                </a:lnTo>
                <a:lnTo>
                  <a:pt x="1275041" y="1460057"/>
                </a:lnTo>
                <a:lnTo>
                  <a:pt x="1280286" y="1469139"/>
                </a:lnTo>
                <a:lnTo>
                  <a:pt x="1288910" y="1475738"/>
                </a:lnTo>
                <a:lnTo>
                  <a:pt x="1292780" y="1477636"/>
                </a:lnTo>
                <a:lnTo>
                  <a:pt x="1296864" y="1478528"/>
                </a:lnTo>
                <a:lnTo>
                  <a:pt x="1300897" y="1478528"/>
                </a:lnTo>
                <a:lnTo>
                  <a:pt x="1328247" y="1452628"/>
                </a:lnTo>
                <a:lnTo>
                  <a:pt x="1326787" y="1442248"/>
                </a:lnTo>
                <a:lnTo>
                  <a:pt x="1321540" y="1433170"/>
                </a:lnTo>
                <a:lnTo>
                  <a:pt x="1312909" y="1426571"/>
                </a:lnTo>
                <a:lnTo>
                  <a:pt x="1302400" y="1423822"/>
                </a:lnTo>
                <a:close/>
              </a:path>
              <a:path w="1944369" h="1685925">
                <a:moveTo>
                  <a:pt x="1399776" y="1469286"/>
                </a:moveTo>
                <a:lnTo>
                  <a:pt x="1389459" y="1471188"/>
                </a:lnTo>
                <a:lnTo>
                  <a:pt x="1380607" y="1476820"/>
                </a:lnTo>
                <a:lnTo>
                  <a:pt x="1374378" y="1485727"/>
                </a:lnTo>
                <a:lnTo>
                  <a:pt x="1372097" y="1496348"/>
                </a:lnTo>
                <a:lnTo>
                  <a:pt x="1374002" y="1506664"/>
                </a:lnTo>
                <a:lnTo>
                  <a:pt x="1379641" y="1515515"/>
                </a:lnTo>
                <a:lnTo>
                  <a:pt x="1388564" y="1521739"/>
                </a:lnTo>
                <a:lnTo>
                  <a:pt x="1392119" y="1523272"/>
                </a:lnTo>
                <a:lnTo>
                  <a:pt x="1395826" y="1524026"/>
                </a:lnTo>
                <a:lnTo>
                  <a:pt x="1399470" y="1524026"/>
                </a:lnTo>
                <a:lnTo>
                  <a:pt x="1426840" y="1496937"/>
                </a:lnTo>
                <a:lnTo>
                  <a:pt x="1424944" y="1486629"/>
                </a:lnTo>
                <a:lnTo>
                  <a:pt x="1419314" y="1477787"/>
                </a:lnTo>
                <a:lnTo>
                  <a:pt x="1410402" y="1471567"/>
                </a:lnTo>
                <a:lnTo>
                  <a:pt x="1399776" y="1469286"/>
                </a:lnTo>
                <a:close/>
              </a:path>
              <a:path w="1944369" h="1685925">
                <a:moveTo>
                  <a:pt x="1499007" y="1510468"/>
                </a:moveTo>
                <a:lnTo>
                  <a:pt x="1488784" y="1512811"/>
                </a:lnTo>
                <a:lnTo>
                  <a:pt x="1480185" y="1518821"/>
                </a:lnTo>
                <a:lnTo>
                  <a:pt x="1474345" y="1527996"/>
                </a:lnTo>
                <a:lnTo>
                  <a:pt x="1472527" y="1538711"/>
                </a:lnTo>
                <a:lnTo>
                  <a:pt x="1474876" y="1548934"/>
                </a:lnTo>
                <a:lnTo>
                  <a:pt x="1480887" y="1557535"/>
                </a:lnTo>
                <a:lnTo>
                  <a:pt x="1490052" y="1563379"/>
                </a:lnTo>
                <a:lnTo>
                  <a:pt x="1493281" y="1564598"/>
                </a:lnTo>
                <a:lnTo>
                  <a:pt x="1496623" y="1565189"/>
                </a:lnTo>
                <a:lnTo>
                  <a:pt x="1499865" y="1565189"/>
                </a:lnTo>
                <a:lnTo>
                  <a:pt x="1527246" y="1536948"/>
                </a:lnTo>
                <a:lnTo>
                  <a:pt x="1524893" y="1526719"/>
                </a:lnTo>
                <a:lnTo>
                  <a:pt x="1518881" y="1518119"/>
                </a:lnTo>
                <a:lnTo>
                  <a:pt x="1509716" y="1512290"/>
                </a:lnTo>
                <a:lnTo>
                  <a:pt x="1499007" y="1510468"/>
                </a:lnTo>
                <a:close/>
              </a:path>
              <a:path w="1944369" h="1685925">
                <a:moveTo>
                  <a:pt x="1600161" y="1547413"/>
                </a:moveTo>
                <a:lnTo>
                  <a:pt x="1590046" y="1550200"/>
                </a:lnTo>
                <a:lnTo>
                  <a:pt x="1581715" y="1556580"/>
                </a:lnTo>
                <a:lnTo>
                  <a:pt x="1576273" y="1565993"/>
                </a:lnTo>
                <a:lnTo>
                  <a:pt x="1574933" y="1576774"/>
                </a:lnTo>
                <a:lnTo>
                  <a:pt x="1577726" y="1586887"/>
                </a:lnTo>
                <a:lnTo>
                  <a:pt x="1584102" y="1595217"/>
                </a:lnTo>
                <a:lnTo>
                  <a:pt x="1593512" y="1600647"/>
                </a:lnTo>
                <a:lnTo>
                  <a:pt x="1596415" y="1601615"/>
                </a:lnTo>
                <a:lnTo>
                  <a:pt x="1599330" y="1602067"/>
                </a:lnTo>
                <a:lnTo>
                  <a:pt x="1602220" y="1602067"/>
                </a:lnTo>
                <a:lnTo>
                  <a:pt x="1629522" y="1572642"/>
                </a:lnTo>
                <a:lnTo>
                  <a:pt x="1626736" y="1562530"/>
                </a:lnTo>
                <a:lnTo>
                  <a:pt x="1620362" y="1554206"/>
                </a:lnTo>
                <a:lnTo>
                  <a:pt x="1610953" y="1548779"/>
                </a:lnTo>
                <a:lnTo>
                  <a:pt x="1600161" y="1547413"/>
                </a:lnTo>
                <a:close/>
              </a:path>
              <a:path w="1944369" h="1685925">
                <a:moveTo>
                  <a:pt x="1702811" y="1579928"/>
                </a:moveTo>
                <a:lnTo>
                  <a:pt x="1692838" y="1583146"/>
                </a:lnTo>
                <a:lnTo>
                  <a:pt x="1684803" y="1589872"/>
                </a:lnTo>
                <a:lnTo>
                  <a:pt x="1679797" y="1599504"/>
                </a:lnTo>
                <a:lnTo>
                  <a:pt x="1678899" y="1610338"/>
                </a:lnTo>
                <a:lnTo>
                  <a:pt x="1682118" y="1620324"/>
                </a:lnTo>
                <a:lnTo>
                  <a:pt x="1688847" y="1628369"/>
                </a:lnTo>
                <a:lnTo>
                  <a:pt x="1698481" y="1633379"/>
                </a:lnTo>
                <a:lnTo>
                  <a:pt x="1701019" y="1634133"/>
                </a:lnTo>
                <a:lnTo>
                  <a:pt x="1703570" y="1634473"/>
                </a:lnTo>
                <a:lnTo>
                  <a:pt x="1706070" y="1634473"/>
                </a:lnTo>
                <a:lnTo>
                  <a:pt x="1733248" y="1603861"/>
                </a:lnTo>
                <a:lnTo>
                  <a:pt x="1730025" y="1593875"/>
                </a:lnTo>
                <a:lnTo>
                  <a:pt x="1723288" y="1585830"/>
                </a:lnTo>
                <a:lnTo>
                  <a:pt x="1713634" y="1580820"/>
                </a:lnTo>
                <a:lnTo>
                  <a:pt x="1702811" y="1579928"/>
                </a:lnTo>
                <a:close/>
              </a:path>
              <a:path w="1944369" h="1685925">
                <a:moveTo>
                  <a:pt x="1806802" y="1607957"/>
                </a:moveTo>
                <a:lnTo>
                  <a:pt x="1796967" y="1611607"/>
                </a:lnTo>
                <a:lnTo>
                  <a:pt x="1789218" y="1618683"/>
                </a:lnTo>
                <a:lnTo>
                  <a:pt x="1784614" y="1628542"/>
                </a:lnTo>
                <a:lnTo>
                  <a:pt x="1784200" y="1639396"/>
                </a:lnTo>
                <a:lnTo>
                  <a:pt x="1787856" y="1649222"/>
                </a:lnTo>
                <a:lnTo>
                  <a:pt x="1794933" y="1656963"/>
                </a:lnTo>
                <a:lnTo>
                  <a:pt x="1804781" y="1661563"/>
                </a:lnTo>
                <a:lnTo>
                  <a:pt x="1806955" y="1662091"/>
                </a:lnTo>
                <a:lnTo>
                  <a:pt x="1809116" y="1662342"/>
                </a:lnTo>
                <a:lnTo>
                  <a:pt x="1811240" y="1662342"/>
                </a:lnTo>
                <a:lnTo>
                  <a:pt x="1838242" y="1630536"/>
                </a:lnTo>
                <a:lnTo>
                  <a:pt x="1834586" y="1620698"/>
                </a:lnTo>
                <a:lnTo>
                  <a:pt x="1827508" y="1612948"/>
                </a:lnTo>
                <a:lnTo>
                  <a:pt x="1817714" y="1608375"/>
                </a:lnTo>
                <a:lnTo>
                  <a:pt x="1806802" y="1607957"/>
                </a:lnTo>
                <a:close/>
              </a:path>
              <a:path w="1944369" h="1685925">
                <a:moveTo>
                  <a:pt x="1817660" y="1608350"/>
                </a:moveTo>
                <a:close/>
              </a:path>
              <a:path w="1944369" h="1685925">
                <a:moveTo>
                  <a:pt x="1922767" y="1631382"/>
                </a:moveTo>
                <a:lnTo>
                  <a:pt x="1890768" y="1652656"/>
                </a:lnTo>
                <a:lnTo>
                  <a:pt x="1890692" y="1663826"/>
                </a:lnTo>
                <a:lnTo>
                  <a:pt x="1894766" y="1673489"/>
                </a:lnTo>
                <a:lnTo>
                  <a:pt x="1902166" y="1680920"/>
                </a:lnTo>
                <a:lnTo>
                  <a:pt x="1912200" y="1685085"/>
                </a:lnTo>
                <a:lnTo>
                  <a:pt x="1914009" y="1685449"/>
                </a:lnTo>
                <a:lnTo>
                  <a:pt x="1915756" y="1685612"/>
                </a:lnTo>
                <a:lnTo>
                  <a:pt x="1917502" y="1685612"/>
                </a:lnTo>
                <a:lnTo>
                  <a:pt x="1944280" y="1652656"/>
                </a:lnTo>
                <a:lnTo>
                  <a:pt x="1940203" y="1642982"/>
                </a:lnTo>
                <a:lnTo>
                  <a:pt x="1932801" y="1635547"/>
                </a:lnTo>
                <a:lnTo>
                  <a:pt x="1922767" y="1631382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467708" y="2374820"/>
            <a:ext cx="30805" cy="1770527"/>
          </a:xfrm>
          <a:custGeom>
            <a:avLst/>
            <a:gdLst/>
            <a:ahLst/>
            <a:cxnLst/>
            <a:rect l="l" t="t" r="r" b="b"/>
            <a:pathLst>
              <a:path w="50800" h="2919729">
                <a:moveTo>
                  <a:pt x="50190" y="100584"/>
                </a:moveTo>
                <a:lnTo>
                  <a:pt x="42697" y="93091"/>
                </a:lnTo>
                <a:lnTo>
                  <a:pt x="33528" y="93091"/>
                </a:lnTo>
                <a:lnTo>
                  <a:pt x="33540" y="7493"/>
                </a:lnTo>
                <a:lnTo>
                  <a:pt x="26035" y="0"/>
                </a:lnTo>
                <a:lnTo>
                  <a:pt x="7531" y="0"/>
                </a:lnTo>
                <a:lnTo>
                  <a:pt x="25" y="7480"/>
                </a:lnTo>
                <a:lnTo>
                  <a:pt x="0" y="2912160"/>
                </a:lnTo>
                <a:lnTo>
                  <a:pt x="7505" y="2919641"/>
                </a:lnTo>
                <a:lnTo>
                  <a:pt x="16751" y="2919641"/>
                </a:lnTo>
                <a:lnTo>
                  <a:pt x="25996" y="2919641"/>
                </a:lnTo>
                <a:lnTo>
                  <a:pt x="33502" y="2912160"/>
                </a:lnTo>
                <a:lnTo>
                  <a:pt x="33502" y="2815729"/>
                </a:lnTo>
                <a:lnTo>
                  <a:pt x="42697" y="2815729"/>
                </a:lnTo>
                <a:lnTo>
                  <a:pt x="50190" y="2808249"/>
                </a:lnTo>
                <a:lnTo>
                  <a:pt x="50190" y="2789720"/>
                </a:lnTo>
                <a:lnTo>
                  <a:pt x="42697" y="2782239"/>
                </a:lnTo>
                <a:lnTo>
                  <a:pt x="33502" y="2782239"/>
                </a:lnTo>
                <a:lnTo>
                  <a:pt x="33502" y="2716136"/>
                </a:lnTo>
                <a:lnTo>
                  <a:pt x="42697" y="2716136"/>
                </a:lnTo>
                <a:lnTo>
                  <a:pt x="50190" y="2708630"/>
                </a:lnTo>
                <a:lnTo>
                  <a:pt x="50190" y="2690126"/>
                </a:lnTo>
                <a:lnTo>
                  <a:pt x="42697" y="2682646"/>
                </a:lnTo>
                <a:lnTo>
                  <a:pt x="33502" y="2682646"/>
                </a:lnTo>
                <a:lnTo>
                  <a:pt x="33502" y="2616543"/>
                </a:lnTo>
                <a:lnTo>
                  <a:pt x="42697" y="2616543"/>
                </a:lnTo>
                <a:lnTo>
                  <a:pt x="50190" y="2609062"/>
                </a:lnTo>
                <a:lnTo>
                  <a:pt x="50190" y="2590533"/>
                </a:lnTo>
                <a:lnTo>
                  <a:pt x="42697" y="2583053"/>
                </a:lnTo>
                <a:lnTo>
                  <a:pt x="33502" y="2583053"/>
                </a:lnTo>
                <a:lnTo>
                  <a:pt x="33502" y="2516936"/>
                </a:lnTo>
                <a:lnTo>
                  <a:pt x="42697" y="2516936"/>
                </a:lnTo>
                <a:lnTo>
                  <a:pt x="50190" y="2509456"/>
                </a:lnTo>
                <a:lnTo>
                  <a:pt x="50190" y="2490940"/>
                </a:lnTo>
                <a:lnTo>
                  <a:pt x="42697" y="2483447"/>
                </a:lnTo>
                <a:lnTo>
                  <a:pt x="33502" y="2483447"/>
                </a:lnTo>
                <a:lnTo>
                  <a:pt x="33502" y="2018957"/>
                </a:lnTo>
                <a:lnTo>
                  <a:pt x="42697" y="2018957"/>
                </a:lnTo>
                <a:lnTo>
                  <a:pt x="50190" y="2011464"/>
                </a:lnTo>
                <a:lnTo>
                  <a:pt x="50190" y="1992947"/>
                </a:lnTo>
                <a:lnTo>
                  <a:pt x="42697" y="1985467"/>
                </a:lnTo>
                <a:lnTo>
                  <a:pt x="33502" y="1985467"/>
                </a:lnTo>
                <a:lnTo>
                  <a:pt x="33515" y="1919351"/>
                </a:lnTo>
                <a:lnTo>
                  <a:pt x="42697" y="1919351"/>
                </a:lnTo>
                <a:lnTo>
                  <a:pt x="50190" y="1911870"/>
                </a:lnTo>
                <a:lnTo>
                  <a:pt x="50190" y="1893354"/>
                </a:lnTo>
                <a:lnTo>
                  <a:pt x="42697" y="1885861"/>
                </a:lnTo>
                <a:lnTo>
                  <a:pt x="33515" y="1885861"/>
                </a:lnTo>
                <a:lnTo>
                  <a:pt x="33515" y="1819757"/>
                </a:lnTo>
                <a:lnTo>
                  <a:pt x="42697" y="1819757"/>
                </a:lnTo>
                <a:lnTo>
                  <a:pt x="50190" y="1812277"/>
                </a:lnTo>
                <a:lnTo>
                  <a:pt x="50190" y="1793748"/>
                </a:lnTo>
                <a:lnTo>
                  <a:pt x="42697" y="1786280"/>
                </a:lnTo>
                <a:lnTo>
                  <a:pt x="33515" y="1786280"/>
                </a:lnTo>
                <a:lnTo>
                  <a:pt x="33515" y="1720164"/>
                </a:lnTo>
                <a:lnTo>
                  <a:pt x="42697" y="1720164"/>
                </a:lnTo>
                <a:lnTo>
                  <a:pt x="50190" y="1712683"/>
                </a:lnTo>
                <a:lnTo>
                  <a:pt x="50190" y="1694154"/>
                </a:lnTo>
                <a:lnTo>
                  <a:pt x="42697" y="1686674"/>
                </a:lnTo>
                <a:lnTo>
                  <a:pt x="33515" y="1686674"/>
                </a:lnTo>
                <a:lnTo>
                  <a:pt x="33515" y="1620570"/>
                </a:lnTo>
                <a:lnTo>
                  <a:pt x="42697" y="1620570"/>
                </a:lnTo>
                <a:lnTo>
                  <a:pt x="50190" y="1613077"/>
                </a:lnTo>
                <a:lnTo>
                  <a:pt x="50190" y="1594561"/>
                </a:lnTo>
                <a:lnTo>
                  <a:pt x="42697" y="1587068"/>
                </a:lnTo>
                <a:lnTo>
                  <a:pt x="33515" y="1587068"/>
                </a:lnTo>
                <a:lnTo>
                  <a:pt x="33515" y="1321790"/>
                </a:lnTo>
                <a:lnTo>
                  <a:pt x="42697" y="1321790"/>
                </a:lnTo>
                <a:lnTo>
                  <a:pt x="50190" y="1314297"/>
                </a:lnTo>
                <a:lnTo>
                  <a:pt x="50190" y="1295755"/>
                </a:lnTo>
                <a:lnTo>
                  <a:pt x="42697" y="1288288"/>
                </a:lnTo>
                <a:lnTo>
                  <a:pt x="33515" y="1288288"/>
                </a:lnTo>
                <a:lnTo>
                  <a:pt x="33515" y="1222171"/>
                </a:lnTo>
                <a:lnTo>
                  <a:pt x="42697" y="1222171"/>
                </a:lnTo>
                <a:lnTo>
                  <a:pt x="50190" y="1214691"/>
                </a:lnTo>
                <a:lnTo>
                  <a:pt x="50190" y="1196174"/>
                </a:lnTo>
                <a:lnTo>
                  <a:pt x="42697" y="1188681"/>
                </a:lnTo>
                <a:lnTo>
                  <a:pt x="33515" y="1188681"/>
                </a:lnTo>
                <a:lnTo>
                  <a:pt x="33515" y="1122603"/>
                </a:lnTo>
                <a:lnTo>
                  <a:pt x="42697" y="1122603"/>
                </a:lnTo>
                <a:lnTo>
                  <a:pt x="50190" y="1115085"/>
                </a:lnTo>
                <a:lnTo>
                  <a:pt x="50190" y="1096568"/>
                </a:lnTo>
                <a:lnTo>
                  <a:pt x="42697" y="1089088"/>
                </a:lnTo>
                <a:lnTo>
                  <a:pt x="33515" y="1089088"/>
                </a:lnTo>
                <a:lnTo>
                  <a:pt x="33515" y="1022972"/>
                </a:lnTo>
                <a:lnTo>
                  <a:pt x="42697" y="1022972"/>
                </a:lnTo>
                <a:lnTo>
                  <a:pt x="50190" y="1015492"/>
                </a:lnTo>
                <a:lnTo>
                  <a:pt x="50190" y="996975"/>
                </a:lnTo>
                <a:lnTo>
                  <a:pt x="42697" y="989482"/>
                </a:lnTo>
                <a:lnTo>
                  <a:pt x="33515" y="989482"/>
                </a:lnTo>
                <a:lnTo>
                  <a:pt x="33528" y="923404"/>
                </a:lnTo>
                <a:lnTo>
                  <a:pt x="42697" y="923404"/>
                </a:lnTo>
                <a:lnTo>
                  <a:pt x="50190" y="915898"/>
                </a:lnTo>
                <a:lnTo>
                  <a:pt x="50190" y="897369"/>
                </a:lnTo>
                <a:lnTo>
                  <a:pt x="42697" y="889901"/>
                </a:lnTo>
                <a:lnTo>
                  <a:pt x="33528" y="889901"/>
                </a:lnTo>
                <a:lnTo>
                  <a:pt x="33528" y="823810"/>
                </a:lnTo>
                <a:lnTo>
                  <a:pt x="42697" y="823810"/>
                </a:lnTo>
                <a:lnTo>
                  <a:pt x="50190" y="816305"/>
                </a:lnTo>
                <a:lnTo>
                  <a:pt x="50190" y="797788"/>
                </a:lnTo>
                <a:lnTo>
                  <a:pt x="42697" y="790295"/>
                </a:lnTo>
                <a:lnTo>
                  <a:pt x="33528" y="790295"/>
                </a:lnTo>
                <a:lnTo>
                  <a:pt x="33528" y="425386"/>
                </a:lnTo>
                <a:lnTo>
                  <a:pt x="42697" y="425386"/>
                </a:lnTo>
                <a:lnTo>
                  <a:pt x="50190" y="417918"/>
                </a:lnTo>
                <a:lnTo>
                  <a:pt x="50190" y="399376"/>
                </a:lnTo>
                <a:lnTo>
                  <a:pt x="42697" y="391909"/>
                </a:lnTo>
                <a:lnTo>
                  <a:pt x="33528" y="391909"/>
                </a:lnTo>
                <a:lnTo>
                  <a:pt x="33528" y="325818"/>
                </a:lnTo>
                <a:lnTo>
                  <a:pt x="42697" y="325818"/>
                </a:lnTo>
                <a:lnTo>
                  <a:pt x="50190" y="318300"/>
                </a:lnTo>
                <a:lnTo>
                  <a:pt x="50190" y="299783"/>
                </a:lnTo>
                <a:lnTo>
                  <a:pt x="42697" y="292303"/>
                </a:lnTo>
                <a:lnTo>
                  <a:pt x="33528" y="292303"/>
                </a:lnTo>
                <a:lnTo>
                  <a:pt x="33528" y="226187"/>
                </a:lnTo>
                <a:lnTo>
                  <a:pt x="42697" y="226187"/>
                </a:lnTo>
                <a:lnTo>
                  <a:pt x="50190" y="218706"/>
                </a:lnTo>
                <a:lnTo>
                  <a:pt x="50190" y="200177"/>
                </a:lnTo>
                <a:lnTo>
                  <a:pt x="42697" y="192697"/>
                </a:lnTo>
                <a:lnTo>
                  <a:pt x="33528" y="192697"/>
                </a:lnTo>
                <a:lnTo>
                  <a:pt x="33528" y="126619"/>
                </a:lnTo>
                <a:lnTo>
                  <a:pt x="42697" y="126619"/>
                </a:lnTo>
                <a:lnTo>
                  <a:pt x="50190" y="119100"/>
                </a:lnTo>
                <a:lnTo>
                  <a:pt x="50190" y="100584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808611" y="2600245"/>
            <a:ext cx="383139" cy="249522"/>
          </a:xfrm>
          <a:custGeom>
            <a:avLst/>
            <a:gdLst/>
            <a:ahLst/>
            <a:cxnLst/>
            <a:rect l="l" t="t" r="r" b="b"/>
            <a:pathLst>
              <a:path w="631825" h="411479">
                <a:moveTo>
                  <a:pt x="631520" y="0"/>
                </a:moveTo>
                <a:lnTo>
                  <a:pt x="0" y="0"/>
                </a:lnTo>
                <a:lnTo>
                  <a:pt x="0" y="8890"/>
                </a:lnTo>
                <a:lnTo>
                  <a:pt x="0" y="402590"/>
                </a:lnTo>
                <a:lnTo>
                  <a:pt x="0" y="411480"/>
                </a:lnTo>
                <a:lnTo>
                  <a:pt x="631520" y="411480"/>
                </a:lnTo>
                <a:lnTo>
                  <a:pt x="631520" y="402590"/>
                </a:lnTo>
                <a:lnTo>
                  <a:pt x="8369" y="402590"/>
                </a:lnTo>
                <a:lnTo>
                  <a:pt x="8369" y="8890"/>
                </a:lnTo>
                <a:lnTo>
                  <a:pt x="631520" y="8890"/>
                </a:lnTo>
                <a:lnTo>
                  <a:pt x="631520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736911" y="3656862"/>
            <a:ext cx="94341" cy="495193"/>
          </a:xfrm>
          <a:custGeom>
            <a:avLst/>
            <a:gdLst/>
            <a:ahLst/>
            <a:cxnLst/>
            <a:rect l="l" t="t" r="r" b="b"/>
            <a:pathLst>
              <a:path w="155575" h="816609">
                <a:moveTo>
                  <a:pt x="155054" y="0"/>
                </a:moveTo>
                <a:lnTo>
                  <a:pt x="0" y="0"/>
                </a:lnTo>
                <a:lnTo>
                  <a:pt x="0" y="8890"/>
                </a:lnTo>
                <a:lnTo>
                  <a:pt x="0" y="808990"/>
                </a:lnTo>
                <a:lnTo>
                  <a:pt x="0" y="816610"/>
                </a:lnTo>
                <a:lnTo>
                  <a:pt x="155054" y="816610"/>
                </a:lnTo>
                <a:lnTo>
                  <a:pt x="155054" y="808990"/>
                </a:lnTo>
                <a:lnTo>
                  <a:pt x="8369" y="808990"/>
                </a:lnTo>
                <a:lnTo>
                  <a:pt x="8369" y="8890"/>
                </a:lnTo>
                <a:lnTo>
                  <a:pt x="146685" y="8890"/>
                </a:lnTo>
                <a:lnTo>
                  <a:pt x="146685" y="808685"/>
                </a:lnTo>
                <a:lnTo>
                  <a:pt x="155054" y="808685"/>
                </a:lnTo>
                <a:lnTo>
                  <a:pt x="155054" y="8890"/>
                </a:lnTo>
                <a:lnTo>
                  <a:pt x="155054" y="8483"/>
                </a:lnTo>
                <a:lnTo>
                  <a:pt x="155054" y="0"/>
                </a:lnTo>
                <a:close/>
              </a:path>
            </a:pathLst>
          </a:custGeom>
          <a:solidFill>
            <a:srgbClr val="688BC7">
              <a:alpha val="1999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575142" y="893619"/>
            <a:ext cx="5616552" cy="4718966"/>
            <a:chOff x="10842191" y="1473643"/>
            <a:chExt cx="9262110" cy="7781925"/>
          </a:xfrm>
        </p:grpSpPr>
        <p:sp>
          <p:nvSpPr>
            <p:cNvPr id="55" name="object 55"/>
            <p:cNvSpPr/>
            <p:nvPr/>
          </p:nvSpPr>
          <p:spPr>
            <a:xfrm>
              <a:off x="19664759" y="5966935"/>
              <a:ext cx="182245" cy="364490"/>
            </a:xfrm>
            <a:custGeom>
              <a:avLst/>
              <a:gdLst/>
              <a:ahLst/>
              <a:cxnLst/>
              <a:rect l="l" t="t" r="r" b="b"/>
              <a:pathLst>
                <a:path w="182244" h="364489">
                  <a:moveTo>
                    <a:pt x="0" y="0"/>
                  </a:moveTo>
                  <a:lnTo>
                    <a:pt x="0" y="364148"/>
                  </a:lnTo>
                  <a:lnTo>
                    <a:pt x="182067" y="182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object 56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01940" y="1765945"/>
              <a:ext cx="8902158" cy="719681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842191" y="5339259"/>
              <a:ext cx="2245995" cy="6985"/>
            </a:xfrm>
            <a:custGeom>
              <a:avLst/>
              <a:gdLst/>
              <a:ahLst/>
              <a:cxnLst/>
              <a:rect l="l" t="t" r="r" b="b"/>
              <a:pathLst>
                <a:path w="2245994" h="6985">
                  <a:moveTo>
                    <a:pt x="2245992" y="0"/>
                  </a:moveTo>
                  <a:lnTo>
                    <a:pt x="0" y="0"/>
                  </a:lnTo>
                  <a:lnTo>
                    <a:pt x="0" y="6395"/>
                  </a:lnTo>
                  <a:lnTo>
                    <a:pt x="2245992" y="6395"/>
                  </a:lnTo>
                  <a:lnTo>
                    <a:pt x="2245992" y="0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20707" y="2555486"/>
              <a:ext cx="174792" cy="17479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203826" y="4430159"/>
              <a:ext cx="421640" cy="351790"/>
            </a:xfrm>
            <a:custGeom>
              <a:avLst/>
              <a:gdLst/>
              <a:ahLst/>
              <a:cxnLst/>
              <a:rect l="l" t="t" r="r" b="b"/>
              <a:pathLst>
                <a:path w="421640" h="351789">
                  <a:moveTo>
                    <a:pt x="421157" y="343204"/>
                  </a:moveTo>
                  <a:lnTo>
                    <a:pt x="0" y="343204"/>
                  </a:lnTo>
                  <a:lnTo>
                    <a:pt x="0" y="347370"/>
                  </a:lnTo>
                  <a:lnTo>
                    <a:pt x="0" y="351574"/>
                  </a:lnTo>
                  <a:lnTo>
                    <a:pt x="421157" y="351574"/>
                  </a:lnTo>
                  <a:lnTo>
                    <a:pt x="421157" y="347370"/>
                  </a:lnTo>
                  <a:lnTo>
                    <a:pt x="421157" y="343204"/>
                  </a:lnTo>
                  <a:close/>
                </a:path>
                <a:path w="421640" h="351789">
                  <a:moveTo>
                    <a:pt x="421157" y="273824"/>
                  </a:moveTo>
                  <a:lnTo>
                    <a:pt x="0" y="273824"/>
                  </a:lnTo>
                  <a:lnTo>
                    <a:pt x="0" y="278003"/>
                  </a:lnTo>
                  <a:lnTo>
                    <a:pt x="0" y="282194"/>
                  </a:lnTo>
                  <a:lnTo>
                    <a:pt x="421157" y="282194"/>
                  </a:lnTo>
                  <a:lnTo>
                    <a:pt x="421157" y="278003"/>
                  </a:lnTo>
                  <a:lnTo>
                    <a:pt x="421157" y="273824"/>
                  </a:lnTo>
                  <a:close/>
                </a:path>
                <a:path w="421640" h="351789">
                  <a:moveTo>
                    <a:pt x="421157" y="204470"/>
                  </a:moveTo>
                  <a:lnTo>
                    <a:pt x="0" y="204470"/>
                  </a:lnTo>
                  <a:lnTo>
                    <a:pt x="0" y="208635"/>
                  </a:lnTo>
                  <a:lnTo>
                    <a:pt x="0" y="212839"/>
                  </a:lnTo>
                  <a:lnTo>
                    <a:pt x="421157" y="212839"/>
                  </a:lnTo>
                  <a:lnTo>
                    <a:pt x="421157" y="208635"/>
                  </a:lnTo>
                  <a:lnTo>
                    <a:pt x="421157" y="204470"/>
                  </a:lnTo>
                  <a:close/>
                </a:path>
                <a:path w="421640" h="351789">
                  <a:moveTo>
                    <a:pt x="421157" y="136309"/>
                  </a:moveTo>
                  <a:lnTo>
                    <a:pt x="0" y="136309"/>
                  </a:lnTo>
                  <a:lnTo>
                    <a:pt x="0" y="140500"/>
                  </a:lnTo>
                  <a:lnTo>
                    <a:pt x="0" y="144678"/>
                  </a:lnTo>
                  <a:lnTo>
                    <a:pt x="421157" y="144678"/>
                  </a:lnTo>
                  <a:lnTo>
                    <a:pt x="421157" y="140500"/>
                  </a:lnTo>
                  <a:lnTo>
                    <a:pt x="421157" y="136309"/>
                  </a:lnTo>
                  <a:close/>
                </a:path>
                <a:path w="421640" h="351789">
                  <a:moveTo>
                    <a:pt x="421157" y="68160"/>
                  </a:moveTo>
                  <a:lnTo>
                    <a:pt x="0" y="68160"/>
                  </a:lnTo>
                  <a:lnTo>
                    <a:pt x="0" y="72326"/>
                  </a:lnTo>
                  <a:lnTo>
                    <a:pt x="0" y="76530"/>
                  </a:lnTo>
                  <a:lnTo>
                    <a:pt x="421157" y="76530"/>
                  </a:lnTo>
                  <a:lnTo>
                    <a:pt x="421157" y="72326"/>
                  </a:lnTo>
                  <a:lnTo>
                    <a:pt x="421157" y="68160"/>
                  </a:lnTo>
                  <a:close/>
                </a:path>
                <a:path w="421640" h="351789">
                  <a:moveTo>
                    <a:pt x="421157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0" y="8394"/>
                  </a:lnTo>
                  <a:lnTo>
                    <a:pt x="421157" y="8394"/>
                  </a:lnTo>
                  <a:lnTo>
                    <a:pt x="421157" y="4191"/>
                  </a:lnTo>
                  <a:lnTo>
                    <a:pt x="421157" y="0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26155" y="2226962"/>
              <a:ext cx="116704" cy="11670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6362" y="3908649"/>
              <a:ext cx="116704" cy="1167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1680" y="2526171"/>
              <a:ext cx="116704" cy="1167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27758" y="2780781"/>
              <a:ext cx="116704" cy="11670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64424" y="8216148"/>
              <a:ext cx="116704" cy="11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47381" y="8384363"/>
              <a:ext cx="116704" cy="116704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3171107" y="2037111"/>
              <a:ext cx="4476750" cy="7092315"/>
            </a:xfrm>
            <a:custGeom>
              <a:avLst/>
              <a:gdLst/>
              <a:ahLst/>
              <a:cxnLst/>
              <a:rect l="l" t="t" r="r" b="b"/>
              <a:pathLst>
                <a:path w="4476750" h="7092315">
                  <a:moveTo>
                    <a:pt x="396392" y="5780570"/>
                  </a:moveTo>
                  <a:lnTo>
                    <a:pt x="265874" y="5677865"/>
                  </a:lnTo>
                  <a:lnTo>
                    <a:pt x="265874" y="5774906"/>
                  </a:lnTo>
                  <a:lnTo>
                    <a:pt x="0" y="5774906"/>
                  </a:lnTo>
                  <a:lnTo>
                    <a:pt x="0" y="5783275"/>
                  </a:lnTo>
                  <a:lnTo>
                    <a:pt x="265874" y="5783275"/>
                  </a:lnTo>
                  <a:lnTo>
                    <a:pt x="265874" y="5883287"/>
                  </a:lnTo>
                  <a:lnTo>
                    <a:pt x="396392" y="5780570"/>
                  </a:lnTo>
                  <a:close/>
                </a:path>
                <a:path w="4476750" h="7092315">
                  <a:moveTo>
                    <a:pt x="2157692" y="7072363"/>
                  </a:moveTo>
                  <a:lnTo>
                    <a:pt x="2156129" y="7064642"/>
                  </a:lnTo>
                  <a:lnTo>
                    <a:pt x="2153615" y="7060908"/>
                  </a:lnTo>
                  <a:lnTo>
                    <a:pt x="2151875" y="7058330"/>
                  </a:lnTo>
                  <a:lnTo>
                    <a:pt x="2149322" y="7056602"/>
                  </a:lnTo>
                  <a:lnTo>
                    <a:pt x="2149322" y="7066051"/>
                  </a:lnTo>
                  <a:lnTo>
                    <a:pt x="2149322" y="7078675"/>
                  </a:lnTo>
                  <a:lnTo>
                    <a:pt x="2144166" y="7083857"/>
                  </a:lnTo>
                  <a:lnTo>
                    <a:pt x="2131517" y="7083857"/>
                  </a:lnTo>
                  <a:lnTo>
                    <a:pt x="2126373" y="7078675"/>
                  </a:lnTo>
                  <a:lnTo>
                    <a:pt x="2126373" y="7066051"/>
                  </a:lnTo>
                  <a:lnTo>
                    <a:pt x="2131517" y="7060908"/>
                  </a:lnTo>
                  <a:lnTo>
                    <a:pt x="2144166" y="7060908"/>
                  </a:lnTo>
                  <a:lnTo>
                    <a:pt x="2149322" y="7066051"/>
                  </a:lnTo>
                  <a:lnTo>
                    <a:pt x="2149322" y="7056602"/>
                  </a:lnTo>
                  <a:lnTo>
                    <a:pt x="2145576" y="7054062"/>
                  </a:lnTo>
                  <a:lnTo>
                    <a:pt x="2137854" y="7052500"/>
                  </a:lnTo>
                  <a:lnTo>
                    <a:pt x="2130133" y="7054062"/>
                  </a:lnTo>
                  <a:lnTo>
                    <a:pt x="2123821" y="7058330"/>
                  </a:lnTo>
                  <a:lnTo>
                    <a:pt x="2119566" y="7064642"/>
                  </a:lnTo>
                  <a:lnTo>
                    <a:pt x="2118842" y="7068172"/>
                  </a:lnTo>
                  <a:lnTo>
                    <a:pt x="1666354" y="7068172"/>
                  </a:lnTo>
                  <a:lnTo>
                    <a:pt x="1591005" y="6797408"/>
                  </a:lnTo>
                  <a:lnTo>
                    <a:pt x="1183411" y="6797408"/>
                  </a:lnTo>
                  <a:lnTo>
                    <a:pt x="1182700" y="6793878"/>
                  </a:lnTo>
                  <a:lnTo>
                    <a:pt x="1180172" y="6790118"/>
                  </a:lnTo>
                  <a:lnTo>
                    <a:pt x="1178445" y="6787566"/>
                  </a:lnTo>
                  <a:lnTo>
                    <a:pt x="1175893" y="6785851"/>
                  </a:lnTo>
                  <a:lnTo>
                    <a:pt x="1175893" y="6795275"/>
                  </a:lnTo>
                  <a:lnTo>
                    <a:pt x="1175893" y="6807924"/>
                  </a:lnTo>
                  <a:lnTo>
                    <a:pt x="1170762" y="6813067"/>
                  </a:lnTo>
                  <a:lnTo>
                    <a:pt x="1158113" y="6813067"/>
                  </a:lnTo>
                  <a:lnTo>
                    <a:pt x="1152956" y="6807924"/>
                  </a:lnTo>
                  <a:lnTo>
                    <a:pt x="1152956" y="6795275"/>
                  </a:lnTo>
                  <a:lnTo>
                    <a:pt x="1158113" y="6790118"/>
                  </a:lnTo>
                  <a:lnTo>
                    <a:pt x="1170762" y="6790118"/>
                  </a:lnTo>
                  <a:lnTo>
                    <a:pt x="1175893" y="6795275"/>
                  </a:lnTo>
                  <a:lnTo>
                    <a:pt x="1175893" y="6785851"/>
                  </a:lnTo>
                  <a:lnTo>
                    <a:pt x="1172133" y="6783311"/>
                  </a:lnTo>
                  <a:lnTo>
                    <a:pt x="1164412" y="6781749"/>
                  </a:lnTo>
                  <a:lnTo>
                    <a:pt x="1156703" y="6783311"/>
                  </a:lnTo>
                  <a:lnTo>
                    <a:pt x="1150391" y="6787566"/>
                  </a:lnTo>
                  <a:lnTo>
                    <a:pt x="1146124" y="6793878"/>
                  </a:lnTo>
                  <a:lnTo>
                    <a:pt x="1144562" y="6801586"/>
                  </a:lnTo>
                  <a:lnTo>
                    <a:pt x="1146124" y="6809308"/>
                  </a:lnTo>
                  <a:lnTo>
                    <a:pt x="1150391" y="6815620"/>
                  </a:lnTo>
                  <a:lnTo>
                    <a:pt x="1156703" y="6819874"/>
                  </a:lnTo>
                  <a:lnTo>
                    <a:pt x="1164412" y="6821437"/>
                  </a:lnTo>
                  <a:lnTo>
                    <a:pt x="1172133" y="6819874"/>
                  </a:lnTo>
                  <a:lnTo>
                    <a:pt x="1178445" y="6815620"/>
                  </a:lnTo>
                  <a:lnTo>
                    <a:pt x="1180172" y="6813067"/>
                  </a:lnTo>
                  <a:lnTo>
                    <a:pt x="1182700" y="6809308"/>
                  </a:lnTo>
                  <a:lnTo>
                    <a:pt x="1183411" y="6805777"/>
                  </a:lnTo>
                  <a:lnTo>
                    <a:pt x="1584629" y="6805777"/>
                  </a:lnTo>
                  <a:lnTo>
                    <a:pt x="1660004" y="7076567"/>
                  </a:lnTo>
                  <a:lnTo>
                    <a:pt x="2118842" y="7076567"/>
                  </a:lnTo>
                  <a:lnTo>
                    <a:pt x="2119566" y="7080097"/>
                  </a:lnTo>
                  <a:lnTo>
                    <a:pt x="2123821" y="7086397"/>
                  </a:lnTo>
                  <a:lnTo>
                    <a:pt x="2130133" y="7090664"/>
                  </a:lnTo>
                  <a:lnTo>
                    <a:pt x="2137854" y="7092226"/>
                  </a:lnTo>
                  <a:lnTo>
                    <a:pt x="2145576" y="7090664"/>
                  </a:lnTo>
                  <a:lnTo>
                    <a:pt x="2151875" y="7086397"/>
                  </a:lnTo>
                  <a:lnTo>
                    <a:pt x="2153589" y="7083857"/>
                  </a:lnTo>
                  <a:lnTo>
                    <a:pt x="2156129" y="7080097"/>
                  </a:lnTo>
                  <a:lnTo>
                    <a:pt x="2157692" y="7072363"/>
                  </a:lnTo>
                  <a:close/>
                </a:path>
                <a:path w="4476750" h="7092315">
                  <a:moveTo>
                    <a:pt x="2939478" y="114185"/>
                  </a:moveTo>
                  <a:lnTo>
                    <a:pt x="2889770" y="101180"/>
                  </a:lnTo>
                  <a:lnTo>
                    <a:pt x="2839859" y="88963"/>
                  </a:lnTo>
                  <a:lnTo>
                    <a:pt x="2789783" y="77533"/>
                  </a:lnTo>
                  <a:lnTo>
                    <a:pt x="2739517" y="66878"/>
                  </a:lnTo>
                  <a:lnTo>
                    <a:pt x="2689085" y="57010"/>
                  </a:lnTo>
                  <a:lnTo>
                    <a:pt x="2638475" y="47917"/>
                  </a:lnTo>
                  <a:lnTo>
                    <a:pt x="2587688" y="39624"/>
                  </a:lnTo>
                  <a:lnTo>
                    <a:pt x="2536748" y="32105"/>
                  </a:lnTo>
                  <a:lnTo>
                    <a:pt x="2485656" y="25374"/>
                  </a:lnTo>
                  <a:lnTo>
                    <a:pt x="2434399" y="19443"/>
                  </a:lnTo>
                  <a:lnTo>
                    <a:pt x="2383002" y="14287"/>
                  </a:lnTo>
                  <a:lnTo>
                    <a:pt x="2331440" y="9931"/>
                  </a:lnTo>
                  <a:lnTo>
                    <a:pt x="2279751" y="6362"/>
                  </a:lnTo>
                  <a:lnTo>
                    <a:pt x="2227923" y="3581"/>
                  </a:lnTo>
                  <a:lnTo>
                    <a:pt x="2175954" y="1587"/>
                  </a:lnTo>
                  <a:lnTo>
                    <a:pt x="2123859" y="406"/>
                  </a:lnTo>
                  <a:lnTo>
                    <a:pt x="2071649" y="0"/>
                  </a:lnTo>
                  <a:lnTo>
                    <a:pt x="2019884" y="393"/>
                  </a:lnTo>
                  <a:lnTo>
                    <a:pt x="1968246" y="1562"/>
                  </a:lnTo>
                  <a:lnTo>
                    <a:pt x="1916734" y="3517"/>
                  </a:lnTo>
                  <a:lnTo>
                    <a:pt x="1865350" y="6248"/>
                  </a:lnTo>
                  <a:lnTo>
                    <a:pt x="1814106" y="9753"/>
                  </a:lnTo>
                  <a:lnTo>
                    <a:pt x="1762988" y="14033"/>
                  </a:lnTo>
                  <a:lnTo>
                    <a:pt x="1712036" y="19088"/>
                  </a:lnTo>
                  <a:lnTo>
                    <a:pt x="1661210" y="24930"/>
                  </a:lnTo>
                  <a:lnTo>
                    <a:pt x="1610550" y="31534"/>
                  </a:lnTo>
                  <a:lnTo>
                    <a:pt x="1560042" y="38912"/>
                  </a:lnTo>
                  <a:lnTo>
                    <a:pt x="1509687" y="47066"/>
                  </a:lnTo>
                  <a:lnTo>
                    <a:pt x="1459496" y="55994"/>
                  </a:lnTo>
                  <a:lnTo>
                    <a:pt x="1409484" y="65697"/>
                  </a:lnTo>
                  <a:lnTo>
                    <a:pt x="1359636" y="76161"/>
                  </a:lnTo>
                  <a:lnTo>
                    <a:pt x="1309966" y="87401"/>
                  </a:lnTo>
                  <a:lnTo>
                    <a:pt x="1260475" y="99402"/>
                  </a:lnTo>
                  <a:lnTo>
                    <a:pt x="1211173" y="112179"/>
                  </a:lnTo>
                  <a:lnTo>
                    <a:pt x="1162062" y="125717"/>
                  </a:lnTo>
                  <a:lnTo>
                    <a:pt x="1113142" y="140017"/>
                  </a:lnTo>
                  <a:lnTo>
                    <a:pt x="1064412" y="155092"/>
                  </a:lnTo>
                  <a:lnTo>
                    <a:pt x="1015885" y="170929"/>
                  </a:lnTo>
                  <a:lnTo>
                    <a:pt x="967574" y="187528"/>
                  </a:lnTo>
                  <a:lnTo>
                    <a:pt x="919454" y="204889"/>
                  </a:lnTo>
                  <a:lnTo>
                    <a:pt x="871562" y="223012"/>
                  </a:lnTo>
                  <a:lnTo>
                    <a:pt x="823887" y="241884"/>
                  </a:lnTo>
                  <a:lnTo>
                    <a:pt x="776427" y="261531"/>
                  </a:lnTo>
                  <a:lnTo>
                    <a:pt x="719150" y="286118"/>
                  </a:lnTo>
                  <a:lnTo>
                    <a:pt x="662508" y="312343"/>
                  </a:lnTo>
                  <a:lnTo>
                    <a:pt x="797648" y="564184"/>
                  </a:lnTo>
                  <a:lnTo>
                    <a:pt x="824090" y="551700"/>
                  </a:lnTo>
                  <a:lnTo>
                    <a:pt x="842378" y="543636"/>
                  </a:lnTo>
                  <a:lnTo>
                    <a:pt x="934745" y="505345"/>
                  </a:lnTo>
                  <a:lnTo>
                    <a:pt x="981964" y="486740"/>
                  </a:lnTo>
                  <a:lnTo>
                    <a:pt x="1029423" y="468960"/>
                  </a:lnTo>
                  <a:lnTo>
                    <a:pt x="1077099" y="451993"/>
                  </a:lnTo>
                  <a:lnTo>
                    <a:pt x="1125016" y="435851"/>
                  </a:lnTo>
                  <a:lnTo>
                    <a:pt x="1173149" y="420522"/>
                  </a:lnTo>
                  <a:lnTo>
                    <a:pt x="1221486" y="406019"/>
                  </a:lnTo>
                  <a:lnTo>
                    <a:pt x="1270050" y="392328"/>
                  </a:lnTo>
                  <a:lnTo>
                    <a:pt x="1318806" y="379463"/>
                  </a:lnTo>
                  <a:lnTo>
                    <a:pt x="1367764" y="367423"/>
                  </a:lnTo>
                  <a:lnTo>
                    <a:pt x="1416926" y="356209"/>
                  </a:lnTo>
                  <a:lnTo>
                    <a:pt x="1466278" y="345808"/>
                  </a:lnTo>
                  <a:lnTo>
                    <a:pt x="1515808" y="336245"/>
                  </a:lnTo>
                  <a:lnTo>
                    <a:pt x="1565529" y="327507"/>
                  </a:lnTo>
                  <a:lnTo>
                    <a:pt x="1615427" y="319595"/>
                  </a:lnTo>
                  <a:lnTo>
                    <a:pt x="1665490" y="312508"/>
                  </a:lnTo>
                  <a:lnTo>
                    <a:pt x="1715719" y="306260"/>
                  </a:lnTo>
                  <a:lnTo>
                    <a:pt x="1766125" y="300837"/>
                  </a:lnTo>
                  <a:lnTo>
                    <a:pt x="1816671" y="296240"/>
                  </a:lnTo>
                  <a:lnTo>
                    <a:pt x="1867382" y="292481"/>
                  </a:lnTo>
                  <a:lnTo>
                    <a:pt x="1918233" y="289560"/>
                  </a:lnTo>
                  <a:lnTo>
                    <a:pt x="1969236" y="287464"/>
                  </a:lnTo>
                  <a:lnTo>
                    <a:pt x="2020379" y="286219"/>
                  </a:lnTo>
                  <a:lnTo>
                    <a:pt x="2071649" y="285800"/>
                  </a:lnTo>
                  <a:lnTo>
                    <a:pt x="2122716" y="286207"/>
                  </a:lnTo>
                  <a:lnTo>
                    <a:pt x="2173655" y="287464"/>
                  </a:lnTo>
                  <a:lnTo>
                    <a:pt x="2224455" y="289534"/>
                  </a:lnTo>
                  <a:lnTo>
                    <a:pt x="2275116" y="292442"/>
                  </a:lnTo>
                  <a:lnTo>
                    <a:pt x="2325624" y="296176"/>
                  </a:lnTo>
                  <a:lnTo>
                    <a:pt x="2375992" y="300723"/>
                  </a:lnTo>
                  <a:lnTo>
                    <a:pt x="2426195" y="306108"/>
                  </a:lnTo>
                  <a:lnTo>
                    <a:pt x="2476246" y="312318"/>
                  </a:lnTo>
                  <a:lnTo>
                    <a:pt x="2526119" y="319354"/>
                  </a:lnTo>
                  <a:lnTo>
                    <a:pt x="2575839" y="327202"/>
                  </a:lnTo>
                  <a:lnTo>
                    <a:pt x="2625369" y="335876"/>
                  </a:lnTo>
                  <a:lnTo>
                    <a:pt x="2674721" y="345376"/>
                  </a:lnTo>
                  <a:lnTo>
                    <a:pt x="2723896" y="355688"/>
                  </a:lnTo>
                  <a:lnTo>
                    <a:pt x="2772880" y="366826"/>
                  </a:lnTo>
                  <a:lnTo>
                    <a:pt x="2821660" y="378777"/>
                  </a:lnTo>
                  <a:lnTo>
                    <a:pt x="2939478" y="114185"/>
                  </a:lnTo>
                  <a:close/>
                </a:path>
                <a:path w="4476750" h="7092315">
                  <a:moveTo>
                    <a:pt x="4476521" y="3334474"/>
                  </a:moveTo>
                  <a:lnTo>
                    <a:pt x="4476000" y="3283470"/>
                  </a:lnTo>
                  <a:lnTo>
                    <a:pt x="4474426" y="3232645"/>
                  </a:lnTo>
                  <a:lnTo>
                    <a:pt x="4471797" y="3181985"/>
                  </a:lnTo>
                  <a:lnTo>
                    <a:pt x="4468114" y="3131515"/>
                  </a:lnTo>
                  <a:lnTo>
                    <a:pt x="4463389" y="3081236"/>
                  </a:lnTo>
                  <a:lnTo>
                    <a:pt x="4457624" y="3031147"/>
                  </a:lnTo>
                  <a:lnTo>
                    <a:pt x="4450804" y="2981274"/>
                  </a:lnTo>
                  <a:lnTo>
                    <a:pt x="4442942" y="2931604"/>
                  </a:lnTo>
                  <a:lnTo>
                    <a:pt x="4434040" y="2882163"/>
                  </a:lnTo>
                  <a:lnTo>
                    <a:pt x="4424108" y="2832938"/>
                  </a:lnTo>
                  <a:lnTo>
                    <a:pt x="4413123" y="2783954"/>
                  </a:lnTo>
                  <a:lnTo>
                    <a:pt x="4401121" y="2735224"/>
                  </a:lnTo>
                  <a:lnTo>
                    <a:pt x="4388066" y="2686735"/>
                  </a:lnTo>
                  <a:lnTo>
                    <a:pt x="4373981" y="2638514"/>
                  </a:lnTo>
                  <a:lnTo>
                    <a:pt x="4358868" y="2590546"/>
                  </a:lnTo>
                  <a:lnTo>
                    <a:pt x="4342727" y="2542857"/>
                  </a:lnTo>
                  <a:lnTo>
                    <a:pt x="4325556" y="2495448"/>
                  </a:lnTo>
                  <a:lnTo>
                    <a:pt x="4307357" y="2448331"/>
                  </a:lnTo>
                  <a:lnTo>
                    <a:pt x="4288129" y="2401519"/>
                  </a:lnTo>
                  <a:lnTo>
                    <a:pt x="4267530" y="2354224"/>
                  </a:lnTo>
                  <a:lnTo>
                    <a:pt x="4245965" y="2307475"/>
                  </a:lnTo>
                  <a:lnTo>
                    <a:pt x="4223448" y="2261273"/>
                  </a:lnTo>
                  <a:lnTo>
                    <a:pt x="4199991" y="2215642"/>
                  </a:lnTo>
                  <a:lnTo>
                    <a:pt x="4175582" y="2170569"/>
                  </a:lnTo>
                  <a:lnTo>
                    <a:pt x="4150233" y="2126081"/>
                  </a:lnTo>
                  <a:lnTo>
                    <a:pt x="4123944" y="2082177"/>
                  </a:lnTo>
                  <a:lnTo>
                    <a:pt x="4096740" y="2038858"/>
                  </a:lnTo>
                  <a:lnTo>
                    <a:pt x="4068597" y="1996135"/>
                  </a:lnTo>
                  <a:lnTo>
                    <a:pt x="4039539" y="1954022"/>
                  </a:lnTo>
                  <a:lnTo>
                    <a:pt x="4009567" y="1912518"/>
                  </a:lnTo>
                  <a:lnTo>
                    <a:pt x="3978681" y="1871637"/>
                  </a:lnTo>
                  <a:lnTo>
                    <a:pt x="3946893" y="1831378"/>
                  </a:lnTo>
                  <a:lnTo>
                    <a:pt x="3914203" y="1791754"/>
                  </a:lnTo>
                  <a:lnTo>
                    <a:pt x="3880624" y="1752777"/>
                  </a:lnTo>
                  <a:lnTo>
                    <a:pt x="3846157" y="1714449"/>
                  </a:lnTo>
                  <a:lnTo>
                    <a:pt x="3810800" y="1676768"/>
                  </a:lnTo>
                  <a:lnTo>
                    <a:pt x="3774554" y="1639760"/>
                  </a:lnTo>
                  <a:lnTo>
                    <a:pt x="3737546" y="1603527"/>
                  </a:lnTo>
                  <a:lnTo>
                    <a:pt x="3699878" y="1568170"/>
                  </a:lnTo>
                  <a:lnTo>
                    <a:pt x="3661537" y="1533690"/>
                  </a:lnTo>
                  <a:lnTo>
                    <a:pt x="3622560" y="1500111"/>
                  </a:lnTo>
                  <a:lnTo>
                    <a:pt x="3582936" y="1467421"/>
                  </a:lnTo>
                  <a:lnTo>
                    <a:pt x="3542690" y="1435646"/>
                  </a:lnTo>
                  <a:lnTo>
                    <a:pt x="3501809" y="1404759"/>
                  </a:lnTo>
                  <a:lnTo>
                    <a:pt x="3460305" y="1374787"/>
                  </a:lnTo>
                  <a:lnTo>
                    <a:pt x="3418192" y="1345730"/>
                  </a:lnTo>
                  <a:lnTo>
                    <a:pt x="3375469" y="1317586"/>
                  </a:lnTo>
                  <a:lnTo>
                    <a:pt x="3332149" y="1290370"/>
                  </a:lnTo>
                  <a:lnTo>
                    <a:pt x="3288246" y="1264094"/>
                  </a:lnTo>
                  <a:lnTo>
                    <a:pt x="3243745" y="1238745"/>
                  </a:lnTo>
                  <a:lnTo>
                    <a:pt x="3198685" y="1214335"/>
                  </a:lnTo>
                  <a:lnTo>
                    <a:pt x="3153041" y="1190866"/>
                  </a:lnTo>
                  <a:lnTo>
                    <a:pt x="3106851" y="1168349"/>
                  </a:lnTo>
                  <a:lnTo>
                    <a:pt x="3060090" y="1146797"/>
                  </a:lnTo>
                  <a:lnTo>
                    <a:pt x="3012795" y="1126185"/>
                  </a:lnTo>
                  <a:lnTo>
                    <a:pt x="2967190" y="1107440"/>
                  </a:lnTo>
                  <a:lnTo>
                    <a:pt x="2921292" y="1089672"/>
                  </a:lnTo>
                  <a:lnTo>
                    <a:pt x="2875115" y="1072883"/>
                  </a:lnTo>
                  <a:lnTo>
                    <a:pt x="2828683" y="1057071"/>
                  </a:lnTo>
                  <a:lnTo>
                    <a:pt x="2781985" y="1042225"/>
                  </a:lnTo>
                  <a:lnTo>
                    <a:pt x="2735021" y="1028369"/>
                  </a:lnTo>
                  <a:lnTo>
                    <a:pt x="2687828" y="1015492"/>
                  </a:lnTo>
                  <a:lnTo>
                    <a:pt x="2640393" y="1003604"/>
                  </a:lnTo>
                  <a:lnTo>
                    <a:pt x="2592717" y="992682"/>
                  </a:lnTo>
                  <a:lnTo>
                    <a:pt x="2544826" y="982764"/>
                  </a:lnTo>
                  <a:lnTo>
                    <a:pt x="2496705" y="973823"/>
                  </a:lnTo>
                  <a:lnTo>
                    <a:pt x="2448382" y="965860"/>
                  </a:lnTo>
                  <a:lnTo>
                    <a:pt x="2399868" y="958900"/>
                  </a:lnTo>
                  <a:lnTo>
                    <a:pt x="2399868" y="1247571"/>
                  </a:lnTo>
                  <a:lnTo>
                    <a:pt x="2451404" y="1256042"/>
                  </a:lnTo>
                  <a:lnTo>
                    <a:pt x="2502662" y="1265796"/>
                  </a:lnTo>
                  <a:lnTo>
                    <a:pt x="2553639" y="1276807"/>
                  </a:lnTo>
                  <a:lnTo>
                    <a:pt x="2604312" y="1289100"/>
                  </a:lnTo>
                  <a:lnTo>
                    <a:pt x="2654681" y="1302664"/>
                  </a:lnTo>
                  <a:lnTo>
                    <a:pt x="2704719" y="1317485"/>
                  </a:lnTo>
                  <a:lnTo>
                    <a:pt x="2754426" y="1333576"/>
                  </a:lnTo>
                  <a:lnTo>
                    <a:pt x="2803804" y="1350924"/>
                  </a:lnTo>
                  <a:lnTo>
                    <a:pt x="2852813" y="1369529"/>
                  </a:lnTo>
                  <a:lnTo>
                    <a:pt x="2901454" y="1389405"/>
                  </a:lnTo>
                  <a:lnTo>
                    <a:pt x="2948279" y="1409877"/>
                  </a:lnTo>
                  <a:lnTo>
                    <a:pt x="2994495" y="1431417"/>
                  </a:lnTo>
                  <a:lnTo>
                    <a:pt x="3040100" y="1454023"/>
                  </a:lnTo>
                  <a:lnTo>
                    <a:pt x="3085071" y="1477683"/>
                  </a:lnTo>
                  <a:lnTo>
                    <a:pt x="3129407" y="1502397"/>
                  </a:lnTo>
                  <a:lnTo>
                    <a:pt x="3173095" y="1528152"/>
                  </a:lnTo>
                  <a:lnTo>
                    <a:pt x="3216135" y="1554949"/>
                  </a:lnTo>
                  <a:lnTo>
                    <a:pt x="3258502" y="1582775"/>
                  </a:lnTo>
                  <a:lnTo>
                    <a:pt x="3300196" y="1611630"/>
                  </a:lnTo>
                  <a:lnTo>
                    <a:pt x="3341217" y="1641513"/>
                  </a:lnTo>
                  <a:lnTo>
                    <a:pt x="3381540" y="1672399"/>
                  </a:lnTo>
                  <a:lnTo>
                    <a:pt x="3421164" y="1704301"/>
                  </a:lnTo>
                  <a:lnTo>
                    <a:pt x="3460077" y="1737194"/>
                  </a:lnTo>
                  <a:lnTo>
                    <a:pt x="3498278" y="1771091"/>
                  </a:lnTo>
                  <a:lnTo>
                    <a:pt x="3535743" y="1805978"/>
                  </a:lnTo>
                  <a:lnTo>
                    <a:pt x="3572472" y="1841842"/>
                  </a:lnTo>
                  <a:lnTo>
                    <a:pt x="3608336" y="1878571"/>
                  </a:lnTo>
                  <a:lnTo>
                    <a:pt x="3643223" y="1916036"/>
                  </a:lnTo>
                  <a:lnTo>
                    <a:pt x="3677120" y="1954237"/>
                  </a:lnTo>
                  <a:lnTo>
                    <a:pt x="3710013" y="1993150"/>
                  </a:lnTo>
                  <a:lnTo>
                    <a:pt x="3741915" y="2032774"/>
                  </a:lnTo>
                  <a:lnTo>
                    <a:pt x="3772801" y="2073097"/>
                  </a:lnTo>
                  <a:lnTo>
                    <a:pt x="3802684" y="2114105"/>
                  </a:lnTo>
                  <a:lnTo>
                    <a:pt x="3831539" y="2155812"/>
                  </a:lnTo>
                  <a:lnTo>
                    <a:pt x="3859365" y="2198179"/>
                  </a:lnTo>
                  <a:lnTo>
                    <a:pt x="3886162" y="2241219"/>
                  </a:lnTo>
                  <a:lnTo>
                    <a:pt x="3911917" y="2284907"/>
                  </a:lnTo>
                  <a:lnTo>
                    <a:pt x="3936631" y="2329243"/>
                  </a:lnTo>
                  <a:lnTo>
                    <a:pt x="3960291" y="2374214"/>
                  </a:lnTo>
                  <a:lnTo>
                    <a:pt x="3982897" y="2419807"/>
                  </a:lnTo>
                  <a:lnTo>
                    <a:pt x="4004437" y="2466035"/>
                  </a:lnTo>
                  <a:lnTo>
                    <a:pt x="4024896" y="2512860"/>
                  </a:lnTo>
                  <a:lnTo>
                    <a:pt x="4043756" y="2558935"/>
                  </a:lnTo>
                  <a:lnTo>
                    <a:pt x="4061485" y="2605341"/>
                  </a:lnTo>
                  <a:lnTo>
                    <a:pt x="4078084" y="2652064"/>
                  </a:lnTo>
                  <a:lnTo>
                    <a:pt x="4093553" y="2699105"/>
                  </a:lnTo>
                  <a:lnTo>
                    <a:pt x="4107891" y="2746438"/>
                  </a:lnTo>
                  <a:lnTo>
                    <a:pt x="4121086" y="2794063"/>
                  </a:lnTo>
                  <a:lnTo>
                    <a:pt x="4133138" y="2841968"/>
                  </a:lnTo>
                  <a:lnTo>
                    <a:pt x="4144060" y="2890151"/>
                  </a:lnTo>
                  <a:lnTo>
                    <a:pt x="4153839" y="2938589"/>
                  </a:lnTo>
                  <a:lnTo>
                    <a:pt x="4162475" y="2987294"/>
                  </a:lnTo>
                  <a:lnTo>
                    <a:pt x="4169968" y="3036227"/>
                  </a:lnTo>
                  <a:lnTo>
                    <a:pt x="4176306" y="3085401"/>
                  </a:lnTo>
                  <a:lnTo>
                    <a:pt x="4181500" y="3134804"/>
                  </a:lnTo>
                  <a:lnTo>
                    <a:pt x="4185539" y="3184423"/>
                  </a:lnTo>
                  <a:lnTo>
                    <a:pt x="4188434" y="3234245"/>
                  </a:lnTo>
                  <a:lnTo>
                    <a:pt x="4190174" y="3284270"/>
                  </a:lnTo>
                  <a:lnTo>
                    <a:pt x="4190746" y="3334474"/>
                  </a:lnTo>
                  <a:lnTo>
                    <a:pt x="4190174" y="3384600"/>
                  </a:lnTo>
                  <a:lnTo>
                    <a:pt x="4188434" y="3434537"/>
                  </a:lnTo>
                  <a:lnTo>
                    <a:pt x="4185564" y="3484283"/>
                  </a:lnTo>
                  <a:lnTo>
                    <a:pt x="4181525" y="3533825"/>
                  </a:lnTo>
                  <a:lnTo>
                    <a:pt x="4176344" y="3583140"/>
                  </a:lnTo>
                  <a:lnTo>
                    <a:pt x="4170032" y="3632238"/>
                  </a:lnTo>
                  <a:lnTo>
                    <a:pt x="4162564" y="3681095"/>
                  </a:lnTo>
                  <a:lnTo>
                    <a:pt x="4153954" y="3729723"/>
                  </a:lnTo>
                  <a:lnTo>
                    <a:pt x="4144200" y="3778085"/>
                  </a:lnTo>
                  <a:lnTo>
                    <a:pt x="4133316" y="3826192"/>
                  </a:lnTo>
                  <a:lnTo>
                    <a:pt x="4121302" y="3874020"/>
                  </a:lnTo>
                  <a:lnTo>
                    <a:pt x="4108145" y="3921569"/>
                  </a:lnTo>
                  <a:lnTo>
                    <a:pt x="4093857" y="3968826"/>
                  </a:lnTo>
                  <a:lnTo>
                    <a:pt x="4078440" y="4015790"/>
                  </a:lnTo>
                  <a:lnTo>
                    <a:pt x="4061891" y="4062450"/>
                  </a:lnTo>
                  <a:lnTo>
                    <a:pt x="4044226" y="4108780"/>
                  </a:lnTo>
                  <a:lnTo>
                    <a:pt x="4306201" y="4223385"/>
                  </a:lnTo>
                  <a:lnTo>
                    <a:pt x="4324515" y="4176128"/>
                  </a:lnTo>
                  <a:lnTo>
                    <a:pt x="4341800" y="4128579"/>
                  </a:lnTo>
                  <a:lnTo>
                    <a:pt x="4358056" y="4080751"/>
                  </a:lnTo>
                  <a:lnTo>
                    <a:pt x="4373270" y="4032643"/>
                  </a:lnTo>
                  <a:lnTo>
                    <a:pt x="4387443" y="3984269"/>
                  </a:lnTo>
                  <a:lnTo>
                    <a:pt x="4400588" y="3935628"/>
                  </a:lnTo>
                  <a:lnTo>
                    <a:pt x="4412678" y="3886746"/>
                  </a:lnTo>
                  <a:lnTo>
                    <a:pt x="4423727" y="3837609"/>
                  </a:lnTo>
                  <a:lnTo>
                    <a:pt x="4433735" y="3788232"/>
                  </a:lnTo>
                  <a:lnTo>
                    <a:pt x="4442701" y="3738638"/>
                  </a:lnTo>
                  <a:lnTo>
                    <a:pt x="4450613" y="3688816"/>
                  </a:lnTo>
                  <a:lnTo>
                    <a:pt x="4457484" y="3638778"/>
                  </a:lnTo>
                  <a:lnTo>
                    <a:pt x="4463288" y="3588524"/>
                  </a:lnTo>
                  <a:lnTo>
                    <a:pt x="4468050" y="3538080"/>
                  </a:lnTo>
                  <a:lnTo>
                    <a:pt x="4471759" y="3487445"/>
                  </a:lnTo>
                  <a:lnTo>
                    <a:pt x="4474400" y="3436632"/>
                  </a:lnTo>
                  <a:lnTo>
                    <a:pt x="4476000" y="3385642"/>
                  </a:lnTo>
                  <a:lnTo>
                    <a:pt x="4476521" y="3334474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4824" y="4888554"/>
              <a:ext cx="70188" cy="70163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876101" y="2705918"/>
              <a:ext cx="1532255" cy="1762760"/>
            </a:xfrm>
            <a:custGeom>
              <a:avLst/>
              <a:gdLst/>
              <a:ahLst/>
              <a:cxnLst/>
              <a:rect l="l" t="t" r="r" b="b"/>
              <a:pathLst>
                <a:path w="1532255" h="1762760">
                  <a:moveTo>
                    <a:pt x="57899" y="1733740"/>
                  </a:moveTo>
                  <a:lnTo>
                    <a:pt x="55626" y="1722475"/>
                  </a:lnTo>
                  <a:lnTo>
                    <a:pt x="49530" y="1713458"/>
                  </a:lnTo>
                  <a:lnTo>
                    <a:pt x="49530" y="1733740"/>
                  </a:lnTo>
                  <a:lnTo>
                    <a:pt x="47917" y="1741741"/>
                  </a:lnTo>
                  <a:lnTo>
                    <a:pt x="43497" y="1748282"/>
                  </a:lnTo>
                  <a:lnTo>
                    <a:pt x="36957" y="1752701"/>
                  </a:lnTo>
                  <a:lnTo>
                    <a:pt x="28956" y="1754327"/>
                  </a:lnTo>
                  <a:lnTo>
                    <a:pt x="20942" y="1752701"/>
                  </a:lnTo>
                  <a:lnTo>
                    <a:pt x="14401" y="1748282"/>
                  </a:lnTo>
                  <a:lnTo>
                    <a:pt x="9982" y="1741741"/>
                  </a:lnTo>
                  <a:lnTo>
                    <a:pt x="8369" y="1733740"/>
                  </a:lnTo>
                  <a:lnTo>
                    <a:pt x="9982" y="1725739"/>
                  </a:lnTo>
                  <a:lnTo>
                    <a:pt x="14401" y="1719199"/>
                  </a:lnTo>
                  <a:lnTo>
                    <a:pt x="20942" y="1714779"/>
                  </a:lnTo>
                  <a:lnTo>
                    <a:pt x="28956" y="1713153"/>
                  </a:lnTo>
                  <a:lnTo>
                    <a:pt x="36957" y="1714779"/>
                  </a:lnTo>
                  <a:lnTo>
                    <a:pt x="43497" y="1719199"/>
                  </a:lnTo>
                  <a:lnTo>
                    <a:pt x="47917" y="1725739"/>
                  </a:lnTo>
                  <a:lnTo>
                    <a:pt x="49530" y="1733740"/>
                  </a:lnTo>
                  <a:lnTo>
                    <a:pt x="49530" y="1713458"/>
                  </a:lnTo>
                  <a:lnTo>
                    <a:pt x="49415" y="1713280"/>
                  </a:lnTo>
                  <a:lnTo>
                    <a:pt x="49237" y="1713153"/>
                  </a:lnTo>
                  <a:lnTo>
                    <a:pt x="40208" y="1707070"/>
                  </a:lnTo>
                  <a:lnTo>
                    <a:pt x="28956" y="1704797"/>
                  </a:lnTo>
                  <a:lnTo>
                    <a:pt x="17691" y="1707070"/>
                  </a:lnTo>
                  <a:lnTo>
                    <a:pt x="8496" y="1713280"/>
                  </a:lnTo>
                  <a:lnTo>
                    <a:pt x="2273" y="1722475"/>
                  </a:lnTo>
                  <a:lnTo>
                    <a:pt x="0" y="1733740"/>
                  </a:lnTo>
                  <a:lnTo>
                    <a:pt x="2273" y="1745005"/>
                  </a:lnTo>
                  <a:lnTo>
                    <a:pt x="8496" y="1754200"/>
                  </a:lnTo>
                  <a:lnTo>
                    <a:pt x="17691" y="1760410"/>
                  </a:lnTo>
                  <a:lnTo>
                    <a:pt x="28956" y="1762696"/>
                  </a:lnTo>
                  <a:lnTo>
                    <a:pt x="40208" y="1760410"/>
                  </a:lnTo>
                  <a:lnTo>
                    <a:pt x="49237" y="1754327"/>
                  </a:lnTo>
                  <a:lnTo>
                    <a:pt x="49415" y="1754200"/>
                  </a:lnTo>
                  <a:lnTo>
                    <a:pt x="55626" y="1745005"/>
                  </a:lnTo>
                  <a:lnTo>
                    <a:pt x="57899" y="1733740"/>
                  </a:lnTo>
                  <a:close/>
                </a:path>
                <a:path w="1532255" h="1762760">
                  <a:moveTo>
                    <a:pt x="1532013" y="232460"/>
                  </a:moveTo>
                  <a:lnTo>
                    <a:pt x="1365592" y="0"/>
                  </a:lnTo>
                  <a:lnTo>
                    <a:pt x="1320330" y="33502"/>
                  </a:lnTo>
                  <a:lnTo>
                    <a:pt x="1278382" y="65811"/>
                  </a:lnTo>
                  <a:lnTo>
                    <a:pt x="1238986" y="97497"/>
                  </a:lnTo>
                  <a:lnTo>
                    <a:pt x="1201394" y="129108"/>
                  </a:lnTo>
                  <a:lnTo>
                    <a:pt x="1164831" y="161213"/>
                  </a:lnTo>
                  <a:lnTo>
                    <a:pt x="1128560" y="194373"/>
                  </a:lnTo>
                  <a:lnTo>
                    <a:pt x="1091806" y="229146"/>
                  </a:lnTo>
                  <a:lnTo>
                    <a:pt x="1053820" y="266090"/>
                  </a:lnTo>
                  <a:lnTo>
                    <a:pt x="1013841" y="305752"/>
                  </a:lnTo>
                  <a:lnTo>
                    <a:pt x="973531" y="346798"/>
                  </a:lnTo>
                  <a:lnTo>
                    <a:pt x="933894" y="388543"/>
                  </a:lnTo>
                  <a:lnTo>
                    <a:pt x="1136116" y="590765"/>
                  </a:lnTo>
                  <a:lnTo>
                    <a:pt x="1155788" y="569747"/>
                  </a:lnTo>
                  <a:lnTo>
                    <a:pt x="1175639" y="548906"/>
                  </a:lnTo>
                  <a:lnTo>
                    <a:pt x="1215923" y="507834"/>
                  </a:lnTo>
                  <a:lnTo>
                    <a:pt x="1253299" y="471119"/>
                  </a:lnTo>
                  <a:lnTo>
                    <a:pt x="1291310" y="435013"/>
                  </a:lnTo>
                  <a:lnTo>
                    <a:pt x="1329956" y="399567"/>
                  </a:lnTo>
                  <a:lnTo>
                    <a:pt x="1369225" y="364769"/>
                  </a:lnTo>
                  <a:lnTo>
                    <a:pt x="1409077" y="330657"/>
                  </a:lnTo>
                  <a:lnTo>
                    <a:pt x="1449501" y="297218"/>
                  </a:lnTo>
                  <a:lnTo>
                    <a:pt x="1490497" y="264477"/>
                  </a:lnTo>
                  <a:lnTo>
                    <a:pt x="1532013" y="232460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object 69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30560" y="3151220"/>
              <a:ext cx="330155" cy="3557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7280306" y="7348759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4">
                  <a:moveTo>
                    <a:pt x="303047" y="540448"/>
                  </a:moveTo>
                  <a:lnTo>
                    <a:pt x="5930" y="243344"/>
                  </a:lnTo>
                  <a:lnTo>
                    <a:pt x="0" y="249262"/>
                  </a:lnTo>
                  <a:lnTo>
                    <a:pt x="297129" y="546379"/>
                  </a:lnTo>
                  <a:lnTo>
                    <a:pt x="303047" y="540448"/>
                  </a:lnTo>
                  <a:close/>
                </a:path>
                <a:path w="546734" h="546734">
                  <a:moveTo>
                    <a:pt x="352247" y="491299"/>
                  </a:moveTo>
                  <a:lnTo>
                    <a:pt x="55130" y="194170"/>
                  </a:lnTo>
                  <a:lnTo>
                    <a:pt x="49199" y="200088"/>
                  </a:lnTo>
                  <a:lnTo>
                    <a:pt x="346329" y="497217"/>
                  </a:lnTo>
                  <a:lnTo>
                    <a:pt x="352247" y="491299"/>
                  </a:lnTo>
                  <a:close/>
                </a:path>
                <a:path w="546734" h="546734">
                  <a:moveTo>
                    <a:pt x="401421" y="442087"/>
                  </a:moveTo>
                  <a:lnTo>
                    <a:pt x="104305" y="144970"/>
                  </a:lnTo>
                  <a:lnTo>
                    <a:pt x="98374" y="150888"/>
                  </a:lnTo>
                  <a:lnTo>
                    <a:pt x="395503" y="448005"/>
                  </a:lnTo>
                  <a:lnTo>
                    <a:pt x="401421" y="442087"/>
                  </a:lnTo>
                  <a:close/>
                </a:path>
                <a:path w="546734" h="546734">
                  <a:moveTo>
                    <a:pt x="449770" y="393776"/>
                  </a:moveTo>
                  <a:lnTo>
                    <a:pt x="152641" y="96659"/>
                  </a:lnTo>
                  <a:lnTo>
                    <a:pt x="146710" y="102577"/>
                  </a:lnTo>
                  <a:lnTo>
                    <a:pt x="443839" y="399669"/>
                  </a:lnTo>
                  <a:lnTo>
                    <a:pt x="449770" y="393776"/>
                  </a:lnTo>
                  <a:close/>
                </a:path>
                <a:path w="546734" h="546734">
                  <a:moveTo>
                    <a:pt x="498068" y="345440"/>
                  </a:moveTo>
                  <a:lnTo>
                    <a:pt x="200952" y="48323"/>
                  </a:lnTo>
                  <a:lnTo>
                    <a:pt x="195021" y="54241"/>
                  </a:lnTo>
                  <a:lnTo>
                    <a:pt x="492150" y="351358"/>
                  </a:lnTo>
                  <a:lnTo>
                    <a:pt x="498068" y="345440"/>
                  </a:lnTo>
                  <a:close/>
                </a:path>
                <a:path w="546734" h="546734">
                  <a:moveTo>
                    <a:pt x="546417" y="297091"/>
                  </a:moveTo>
                  <a:lnTo>
                    <a:pt x="249288" y="0"/>
                  </a:lnTo>
                  <a:lnTo>
                    <a:pt x="243357" y="5892"/>
                  </a:lnTo>
                  <a:lnTo>
                    <a:pt x="540486" y="303022"/>
                  </a:lnTo>
                  <a:lnTo>
                    <a:pt x="546417" y="297091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object 71"/>
            <p:cNvPicPr/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62750" y="2802443"/>
              <a:ext cx="444759" cy="423407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0929646" y="1823154"/>
              <a:ext cx="8425815" cy="6800215"/>
            </a:xfrm>
            <a:custGeom>
              <a:avLst/>
              <a:gdLst/>
              <a:ahLst/>
              <a:cxnLst/>
              <a:rect l="l" t="t" r="r" b="b"/>
              <a:pathLst>
                <a:path w="8425815" h="6800215">
                  <a:moveTo>
                    <a:pt x="138671" y="4389958"/>
                  </a:moveTo>
                  <a:lnTo>
                    <a:pt x="0" y="4251287"/>
                  </a:lnTo>
                  <a:lnTo>
                    <a:pt x="0" y="4528629"/>
                  </a:lnTo>
                  <a:lnTo>
                    <a:pt x="138671" y="4389958"/>
                  </a:lnTo>
                  <a:close/>
                </a:path>
                <a:path w="8425815" h="6800215">
                  <a:moveTo>
                    <a:pt x="492429" y="1768449"/>
                  </a:moveTo>
                  <a:lnTo>
                    <a:pt x="353758" y="1629778"/>
                  </a:lnTo>
                  <a:lnTo>
                    <a:pt x="353758" y="1907120"/>
                  </a:lnTo>
                  <a:lnTo>
                    <a:pt x="492429" y="1768449"/>
                  </a:lnTo>
                  <a:close/>
                </a:path>
                <a:path w="8425815" h="6800215">
                  <a:moveTo>
                    <a:pt x="965936" y="1089621"/>
                  </a:moveTo>
                  <a:lnTo>
                    <a:pt x="688632" y="812317"/>
                  </a:lnTo>
                  <a:lnTo>
                    <a:pt x="688632" y="1366939"/>
                  </a:lnTo>
                  <a:lnTo>
                    <a:pt x="965936" y="1089621"/>
                  </a:lnTo>
                  <a:close/>
                </a:path>
                <a:path w="8425815" h="6800215">
                  <a:moveTo>
                    <a:pt x="1112481" y="960069"/>
                  </a:moveTo>
                  <a:lnTo>
                    <a:pt x="1110183" y="948639"/>
                  </a:lnTo>
                  <a:lnTo>
                    <a:pt x="1103896" y="939317"/>
                  </a:lnTo>
                  <a:lnTo>
                    <a:pt x="1094587" y="933030"/>
                  </a:lnTo>
                  <a:lnTo>
                    <a:pt x="1083170" y="930719"/>
                  </a:lnTo>
                  <a:lnTo>
                    <a:pt x="1071753" y="933030"/>
                  </a:lnTo>
                  <a:lnTo>
                    <a:pt x="1062418" y="939317"/>
                  </a:lnTo>
                  <a:lnTo>
                    <a:pt x="1056132" y="948639"/>
                  </a:lnTo>
                  <a:lnTo>
                    <a:pt x="1053833" y="960069"/>
                  </a:lnTo>
                  <a:lnTo>
                    <a:pt x="1056132" y="971473"/>
                  </a:lnTo>
                  <a:lnTo>
                    <a:pt x="1062418" y="980782"/>
                  </a:lnTo>
                  <a:lnTo>
                    <a:pt x="1071753" y="987069"/>
                  </a:lnTo>
                  <a:lnTo>
                    <a:pt x="1083170" y="989380"/>
                  </a:lnTo>
                  <a:lnTo>
                    <a:pt x="1094587" y="987069"/>
                  </a:lnTo>
                  <a:lnTo>
                    <a:pt x="1103896" y="980782"/>
                  </a:lnTo>
                  <a:lnTo>
                    <a:pt x="1110183" y="971473"/>
                  </a:lnTo>
                  <a:lnTo>
                    <a:pt x="1112481" y="960069"/>
                  </a:lnTo>
                  <a:close/>
                </a:path>
                <a:path w="8425815" h="6800215">
                  <a:moveTo>
                    <a:pt x="1112481" y="765708"/>
                  </a:moveTo>
                  <a:lnTo>
                    <a:pt x="1110183" y="754303"/>
                  </a:lnTo>
                  <a:lnTo>
                    <a:pt x="1103896" y="744982"/>
                  </a:lnTo>
                  <a:lnTo>
                    <a:pt x="1094587" y="738695"/>
                  </a:lnTo>
                  <a:lnTo>
                    <a:pt x="1083170" y="736396"/>
                  </a:lnTo>
                  <a:lnTo>
                    <a:pt x="1071753" y="738695"/>
                  </a:lnTo>
                  <a:lnTo>
                    <a:pt x="1062418" y="744982"/>
                  </a:lnTo>
                  <a:lnTo>
                    <a:pt x="1056132" y="754303"/>
                  </a:lnTo>
                  <a:lnTo>
                    <a:pt x="1053833" y="765708"/>
                  </a:lnTo>
                  <a:lnTo>
                    <a:pt x="1056132" y="777138"/>
                  </a:lnTo>
                  <a:lnTo>
                    <a:pt x="1062418" y="786460"/>
                  </a:lnTo>
                  <a:lnTo>
                    <a:pt x="1071753" y="792746"/>
                  </a:lnTo>
                  <a:lnTo>
                    <a:pt x="1083170" y="795045"/>
                  </a:lnTo>
                  <a:lnTo>
                    <a:pt x="1094587" y="792746"/>
                  </a:lnTo>
                  <a:lnTo>
                    <a:pt x="1103896" y="786460"/>
                  </a:lnTo>
                  <a:lnTo>
                    <a:pt x="1110183" y="777138"/>
                  </a:lnTo>
                  <a:lnTo>
                    <a:pt x="1112481" y="765708"/>
                  </a:lnTo>
                  <a:close/>
                </a:path>
                <a:path w="8425815" h="6800215">
                  <a:moveTo>
                    <a:pt x="1112481" y="571373"/>
                  </a:moveTo>
                  <a:lnTo>
                    <a:pt x="1110183" y="559968"/>
                  </a:lnTo>
                  <a:lnTo>
                    <a:pt x="1103896" y="550659"/>
                  </a:lnTo>
                  <a:lnTo>
                    <a:pt x="1094587" y="544372"/>
                  </a:lnTo>
                  <a:lnTo>
                    <a:pt x="1083170" y="542061"/>
                  </a:lnTo>
                  <a:lnTo>
                    <a:pt x="1071753" y="544372"/>
                  </a:lnTo>
                  <a:lnTo>
                    <a:pt x="1062418" y="550659"/>
                  </a:lnTo>
                  <a:lnTo>
                    <a:pt x="1056132" y="559968"/>
                  </a:lnTo>
                  <a:lnTo>
                    <a:pt x="1053833" y="571373"/>
                  </a:lnTo>
                  <a:lnTo>
                    <a:pt x="1056132" y="582790"/>
                  </a:lnTo>
                  <a:lnTo>
                    <a:pt x="1062418" y="592099"/>
                  </a:lnTo>
                  <a:lnTo>
                    <a:pt x="1071753" y="598385"/>
                  </a:lnTo>
                  <a:lnTo>
                    <a:pt x="1083170" y="600697"/>
                  </a:lnTo>
                  <a:lnTo>
                    <a:pt x="1094587" y="598385"/>
                  </a:lnTo>
                  <a:lnTo>
                    <a:pt x="1103896" y="592099"/>
                  </a:lnTo>
                  <a:lnTo>
                    <a:pt x="1110183" y="582790"/>
                  </a:lnTo>
                  <a:lnTo>
                    <a:pt x="1112481" y="571373"/>
                  </a:lnTo>
                  <a:close/>
                </a:path>
                <a:path w="8425815" h="6800215">
                  <a:moveTo>
                    <a:pt x="1122603" y="6441262"/>
                  </a:moveTo>
                  <a:lnTo>
                    <a:pt x="1120292" y="6429857"/>
                  </a:lnTo>
                  <a:lnTo>
                    <a:pt x="1114005" y="6420536"/>
                  </a:lnTo>
                  <a:lnTo>
                    <a:pt x="1104696" y="6414249"/>
                  </a:lnTo>
                  <a:lnTo>
                    <a:pt x="1093279" y="6411950"/>
                  </a:lnTo>
                  <a:lnTo>
                    <a:pt x="1081874" y="6414249"/>
                  </a:lnTo>
                  <a:lnTo>
                    <a:pt x="1072553" y="6420536"/>
                  </a:lnTo>
                  <a:lnTo>
                    <a:pt x="1066266" y="6429857"/>
                  </a:lnTo>
                  <a:lnTo>
                    <a:pt x="1063967" y="6441262"/>
                  </a:lnTo>
                  <a:lnTo>
                    <a:pt x="1066266" y="6452679"/>
                  </a:lnTo>
                  <a:lnTo>
                    <a:pt x="1072553" y="6462014"/>
                  </a:lnTo>
                  <a:lnTo>
                    <a:pt x="1081874" y="6468300"/>
                  </a:lnTo>
                  <a:lnTo>
                    <a:pt x="1093279" y="6470599"/>
                  </a:lnTo>
                  <a:lnTo>
                    <a:pt x="1104696" y="6468300"/>
                  </a:lnTo>
                  <a:lnTo>
                    <a:pt x="1114005" y="6462014"/>
                  </a:lnTo>
                  <a:lnTo>
                    <a:pt x="1120292" y="6452679"/>
                  </a:lnTo>
                  <a:lnTo>
                    <a:pt x="1122603" y="6441262"/>
                  </a:lnTo>
                  <a:close/>
                </a:path>
                <a:path w="8425815" h="6800215">
                  <a:moveTo>
                    <a:pt x="1122603" y="6246927"/>
                  </a:moveTo>
                  <a:lnTo>
                    <a:pt x="1120292" y="6235535"/>
                  </a:lnTo>
                  <a:lnTo>
                    <a:pt x="1114005" y="6226213"/>
                  </a:lnTo>
                  <a:lnTo>
                    <a:pt x="1104696" y="6219926"/>
                  </a:lnTo>
                  <a:lnTo>
                    <a:pt x="1093279" y="6217615"/>
                  </a:lnTo>
                  <a:lnTo>
                    <a:pt x="1081874" y="6219926"/>
                  </a:lnTo>
                  <a:lnTo>
                    <a:pt x="1072553" y="6226213"/>
                  </a:lnTo>
                  <a:lnTo>
                    <a:pt x="1066266" y="6235535"/>
                  </a:lnTo>
                  <a:lnTo>
                    <a:pt x="1063967" y="6246927"/>
                  </a:lnTo>
                  <a:lnTo>
                    <a:pt x="1066266" y="6258344"/>
                  </a:lnTo>
                  <a:lnTo>
                    <a:pt x="1072553" y="6267653"/>
                  </a:lnTo>
                  <a:lnTo>
                    <a:pt x="1081874" y="6273939"/>
                  </a:lnTo>
                  <a:lnTo>
                    <a:pt x="1093279" y="6276251"/>
                  </a:lnTo>
                  <a:lnTo>
                    <a:pt x="1104696" y="6273939"/>
                  </a:lnTo>
                  <a:lnTo>
                    <a:pt x="1114005" y="6267653"/>
                  </a:lnTo>
                  <a:lnTo>
                    <a:pt x="1120292" y="6258344"/>
                  </a:lnTo>
                  <a:lnTo>
                    <a:pt x="1122603" y="6246927"/>
                  </a:lnTo>
                  <a:close/>
                </a:path>
                <a:path w="8425815" h="6800215">
                  <a:moveTo>
                    <a:pt x="1225677" y="6338303"/>
                  </a:moveTo>
                  <a:lnTo>
                    <a:pt x="1162608" y="6279172"/>
                  </a:lnTo>
                  <a:lnTo>
                    <a:pt x="1162608" y="6397434"/>
                  </a:lnTo>
                  <a:lnTo>
                    <a:pt x="1225677" y="6338303"/>
                  </a:lnTo>
                  <a:close/>
                </a:path>
                <a:path w="8425815" h="6800215">
                  <a:moveTo>
                    <a:pt x="1291793" y="960069"/>
                  </a:moveTo>
                  <a:lnTo>
                    <a:pt x="1289494" y="948639"/>
                  </a:lnTo>
                  <a:lnTo>
                    <a:pt x="1283208" y="939317"/>
                  </a:lnTo>
                  <a:lnTo>
                    <a:pt x="1273886" y="933030"/>
                  </a:lnTo>
                  <a:lnTo>
                    <a:pt x="1262481" y="930719"/>
                  </a:lnTo>
                  <a:lnTo>
                    <a:pt x="1251051" y="933030"/>
                  </a:lnTo>
                  <a:lnTo>
                    <a:pt x="1241729" y="939317"/>
                  </a:lnTo>
                  <a:lnTo>
                    <a:pt x="1235443" y="948639"/>
                  </a:lnTo>
                  <a:lnTo>
                    <a:pt x="1233144" y="960069"/>
                  </a:lnTo>
                  <a:lnTo>
                    <a:pt x="1235443" y="971473"/>
                  </a:lnTo>
                  <a:lnTo>
                    <a:pt x="1241729" y="980782"/>
                  </a:lnTo>
                  <a:lnTo>
                    <a:pt x="1251051" y="987069"/>
                  </a:lnTo>
                  <a:lnTo>
                    <a:pt x="1262481" y="989380"/>
                  </a:lnTo>
                  <a:lnTo>
                    <a:pt x="1273886" y="987069"/>
                  </a:lnTo>
                  <a:lnTo>
                    <a:pt x="1283208" y="980782"/>
                  </a:lnTo>
                  <a:lnTo>
                    <a:pt x="1289494" y="971473"/>
                  </a:lnTo>
                  <a:lnTo>
                    <a:pt x="1291793" y="960069"/>
                  </a:lnTo>
                  <a:close/>
                </a:path>
                <a:path w="8425815" h="6800215">
                  <a:moveTo>
                    <a:pt x="1291793" y="765708"/>
                  </a:moveTo>
                  <a:lnTo>
                    <a:pt x="1289494" y="754303"/>
                  </a:lnTo>
                  <a:lnTo>
                    <a:pt x="1283208" y="744982"/>
                  </a:lnTo>
                  <a:lnTo>
                    <a:pt x="1273886" y="738695"/>
                  </a:lnTo>
                  <a:lnTo>
                    <a:pt x="1262481" y="736396"/>
                  </a:lnTo>
                  <a:lnTo>
                    <a:pt x="1251051" y="738695"/>
                  </a:lnTo>
                  <a:lnTo>
                    <a:pt x="1241729" y="744982"/>
                  </a:lnTo>
                  <a:lnTo>
                    <a:pt x="1235443" y="754303"/>
                  </a:lnTo>
                  <a:lnTo>
                    <a:pt x="1233144" y="765708"/>
                  </a:lnTo>
                  <a:lnTo>
                    <a:pt x="1235443" y="777138"/>
                  </a:lnTo>
                  <a:lnTo>
                    <a:pt x="1241729" y="786460"/>
                  </a:lnTo>
                  <a:lnTo>
                    <a:pt x="1251051" y="792746"/>
                  </a:lnTo>
                  <a:lnTo>
                    <a:pt x="1262481" y="795045"/>
                  </a:lnTo>
                  <a:lnTo>
                    <a:pt x="1273886" y="792746"/>
                  </a:lnTo>
                  <a:lnTo>
                    <a:pt x="1283208" y="786460"/>
                  </a:lnTo>
                  <a:lnTo>
                    <a:pt x="1289494" y="777138"/>
                  </a:lnTo>
                  <a:lnTo>
                    <a:pt x="1291793" y="765708"/>
                  </a:lnTo>
                  <a:close/>
                </a:path>
                <a:path w="8425815" h="6800215">
                  <a:moveTo>
                    <a:pt x="1291793" y="571373"/>
                  </a:moveTo>
                  <a:lnTo>
                    <a:pt x="1289494" y="559968"/>
                  </a:lnTo>
                  <a:lnTo>
                    <a:pt x="1283208" y="550659"/>
                  </a:lnTo>
                  <a:lnTo>
                    <a:pt x="1273886" y="544372"/>
                  </a:lnTo>
                  <a:lnTo>
                    <a:pt x="1262481" y="542061"/>
                  </a:lnTo>
                  <a:lnTo>
                    <a:pt x="1251051" y="544372"/>
                  </a:lnTo>
                  <a:lnTo>
                    <a:pt x="1241729" y="550659"/>
                  </a:lnTo>
                  <a:lnTo>
                    <a:pt x="1235443" y="559968"/>
                  </a:lnTo>
                  <a:lnTo>
                    <a:pt x="1233144" y="571373"/>
                  </a:lnTo>
                  <a:lnTo>
                    <a:pt x="1235443" y="582790"/>
                  </a:lnTo>
                  <a:lnTo>
                    <a:pt x="1241729" y="592099"/>
                  </a:lnTo>
                  <a:lnTo>
                    <a:pt x="1251051" y="598385"/>
                  </a:lnTo>
                  <a:lnTo>
                    <a:pt x="1262481" y="600697"/>
                  </a:lnTo>
                  <a:lnTo>
                    <a:pt x="1273886" y="598385"/>
                  </a:lnTo>
                  <a:lnTo>
                    <a:pt x="1283208" y="592099"/>
                  </a:lnTo>
                  <a:lnTo>
                    <a:pt x="1289494" y="582790"/>
                  </a:lnTo>
                  <a:lnTo>
                    <a:pt x="1291793" y="571373"/>
                  </a:lnTo>
                  <a:close/>
                </a:path>
                <a:path w="8425815" h="6800215">
                  <a:moveTo>
                    <a:pt x="1301902" y="6441262"/>
                  </a:moveTo>
                  <a:lnTo>
                    <a:pt x="1299591" y="6429857"/>
                  </a:lnTo>
                  <a:lnTo>
                    <a:pt x="1293317" y="6420536"/>
                  </a:lnTo>
                  <a:lnTo>
                    <a:pt x="1283995" y="6414249"/>
                  </a:lnTo>
                  <a:lnTo>
                    <a:pt x="1272590" y="6411950"/>
                  </a:lnTo>
                  <a:lnTo>
                    <a:pt x="1261173" y="6414249"/>
                  </a:lnTo>
                  <a:lnTo>
                    <a:pt x="1251864" y="6420536"/>
                  </a:lnTo>
                  <a:lnTo>
                    <a:pt x="1245577" y="6429857"/>
                  </a:lnTo>
                  <a:lnTo>
                    <a:pt x="1243266" y="6441262"/>
                  </a:lnTo>
                  <a:lnTo>
                    <a:pt x="1245577" y="6452679"/>
                  </a:lnTo>
                  <a:lnTo>
                    <a:pt x="1251864" y="6462014"/>
                  </a:lnTo>
                  <a:lnTo>
                    <a:pt x="1261173" y="6468300"/>
                  </a:lnTo>
                  <a:lnTo>
                    <a:pt x="1272590" y="6470599"/>
                  </a:lnTo>
                  <a:lnTo>
                    <a:pt x="1283995" y="6468300"/>
                  </a:lnTo>
                  <a:lnTo>
                    <a:pt x="1293317" y="6462014"/>
                  </a:lnTo>
                  <a:lnTo>
                    <a:pt x="1299591" y="6452679"/>
                  </a:lnTo>
                  <a:lnTo>
                    <a:pt x="1301902" y="6441262"/>
                  </a:lnTo>
                  <a:close/>
                </a:path>
                <a:path w="8425815" h="6800215">
                  <a:moveTo>
                    <a:pt x="1301902" y="6246927"/>
                  </a:moveTo>
                  <a:lnTo>
                    <a:pt x="1299591" y="6235535"/>
                  </a:lnTo>
                  <a:lnTo>
                    <a:pt x="1293317" y="6226213"/>
                  </a:lnTo>
                  <a:lnTo>
                    <a:pt x="1283995" y="6219926"/>
                  </a:lnTo>
                  <a:lnTo>
                    <a:pt x="1272590" y="6217615"/>
                  </a:lnTo>
                  <a:lnTo>
                    <a:pt x="1261173" y="6219926"/>
                  </a:lnTo>
                  <a:lnTo>
                    <a:pt x="1251864" y="6226213"/>
                  </a:lnTo>
                  <a:lnTo>
                    <a:pt x="1245577" y="6235535"/>
                  </a:lnTo>
                  <a:lnTo>
                    <a:pt x="1243266" y="6246927"/>
                  </a:lnTo>
                  <a:lnTo>
                    <a:pt x="1245577" y="6258344"/>
                  </a:lnTo>
                  <a:lnTo>
                    <a:pt x="1251864" y="6267653"/>
                  </a:lnTo>
                  <a:lnTo>
                    <a:pt x="1261173" y="6273939"/>
                  </a:lnTo>
                  <a:lnTo>
                    <a:pt x="1272590" y="6276251"/>
                  </a:lnTo>
                  <a:lnTo>
                    <a:pt x="1283995" y="6273939"/>
                  </a:lnTo>
                  <a:lnTo>
                    <a:pt x="1293317" y="6267653"/>
                  </a:lnTo>
                  <a:lnTo>
                    <a:pt x="1299591" y="6258344"/>
                  </a:lnTo>
                  <a:lnTo>
                    <a:pt x="1301902" y="6246927"/>
                  </a:lnTo>
                  <a:close/>
                </a:path>
                <a:path w="8425815" h="6800215">
                  <a:moveTo>
                    <a:pt x="1471104" y="765708"/>
                  </a:moveTo>
                  <a:lnTo>
                    <a:pt x="1468805" y="754303"/>
                  </a:lnTo>
                  <a:lnTo>
                    <a:pt x="1462519" y="744982"/>
                  </a:lnTo>
                  <a:lnTo>
                    <a:pt x="1453197" y="738695"/>
                  </a:lnTo>
                  <a:lnTo>
                    <a:pt x="1441792" y="736396"/>
                  </a:lnTo>
                  <a:lnTo>
                    <a:pt x="1430375" y="738695"/>
                  </a:lnTo>
                  <a:lnTo>
                    <a:pt x="1421053" y="744982"/>
                  </a:lnTo>
                  <a:lnTo>
                    <a:pt x="1414754" y="754303"/>
                  </a:lnTo>
                  <a:lnTo>
                    <a:pt x="1412443" y="765708"/>
                  </a:lnTo>
                  <a:lnTo>
                    <a:pt x="1414754" y="777138"/>
                  </a:lnTo>
                  <a:lnTo>
                    <a:pt x="1421053" y="786460"/>
                  </a:lnTo>
                  <a:lnTo>
                    <a:pt x="1430375" y="792746"/>
                  </a:lnTo>
                  <a:lnTo>
                    <a:pt x="1441792" y="795045"/>
                  </a:lnTo>
                  <a:lnTo>
                    <a:pt x="1453197" y="792746"/>
                  </a:lnTo>
                  <a:lnTo>
                    <a:pt x="1462519" y="786460"/>
                  </a:lnTo>
                  <a:lnTo>
                    <a:pt x="1468805" y="777138"/>
                  </a:lnTo>
                  <a:lnTo>
                    <a:pt x="1471104" y="765708"/>
                  </a:lnTo>
                  <a:close/>
                </a:path>
                <a:path w="8425815" h="6800215">
                  <a:moveTo>
                    <a:pt x="1471104" y="571373"/>
                  </a:moveTo>
                  <a:lnTo>
                    <a:pt x="1468805" y="559968"/>
                  </a:lnTo>
                  <a:lnTo>
                    <a:pt x="1462519" y="550659"/>
                  </a:lnTo>
                  <a:lnTo>
                    <a:pt x="1453197" y="544372"/>
                  </a:lnTo>
                  <a:lnTo>
                    <a:pt x="1441792" y="542061"/>
                  </a:lnTo>
                  <a:lnTo>
                    <a:pt x="1430375" y="544372"/>
                  </a:lnTo>
                  <a:lnTo>
                    <a:pt x="1421053" y="550659"/>
                  </a:lnTo>
                  <a:lnTo>
                    <a:pt x="1414754" y="559968"/>
                  </a:lnTo>
                  <a:lnTo>
                    <a:pt x="1412443" y="571373"/>
                  </a:lnTo>
                  <a:lnTo>
                    <a:pt x="1414754" y="582790"/>
                  </a:lnTo>
                  <a:lnTo>
                    <a:pt x="1421053" y="592099"/>
                  </a:lnTo>
                  <a:lnTo>
                    <a:pt x="1430375" y="598385"/>
                  </a:lnTo>
                  <a:lnTo>
                    <a:pt x="1441792" y="600697"/>
                  </a:lnTo>
                  <a:lnTo>
                    <a:pt x="1453197" y="598385"/>
                  </a:lnTo>
                  <a:lnTo>
                    <a:pt x="1462519" y="592099"/>
                  </a:lnTo>
                  <a:lnTo>
                    <a:pt x="1468805" y="582790"/>
                  </a:lnTo>
                  <a:lnTo>
                    <a:pt x="1471104" y="571373"/>
                  </a:lnTo>
                  <a:close/>
                </a:path>
                <a:path w="8425815" h="6800215">
                  <a:moveTo>
                    <a:pt x="1481213" y="6441262"/>
                  </a:moveTo>
                  <a:lnTo>
                    <a:pt x="1478915" y="6429857"/>
                  </a:lnTo>
                  <a:lnTo>
                    <a:pt x="1472628" y="6420536"/>
                  </a:lnTo>
                  <a:lnTo>
                    <a:pt x="1463306" y="6414249"/>
                  </a:lnTo>
                  <a:lnTo>
                    <a:pt x="1451902" y="6411950"/>
                  </a:lnTo>
                  <a:lnTo>
                    <a:pt x="1440484" y="6414249"/>
                  </a:lnTo>
                  <a:lnTo>
                    <a:pt x="1431175" y="6420536"/>
                  </a:lnTo>
                  <a:lnTo>
                    <a:pt x="1424889" y="6429857"/>
                  </a:lnTo>
                  <a:lnTo>
                    <a:pt x="1422590" y="6441262"/>
                  </a:lnTo>
                  <a:lnTo>
                    <a:pt x="1424889" y="6452679"/>
                  </a:lnTo>
                  <a:lnTo>
                    <a:pt x="1431175" y="6462014"/>
                  </a:lnTo>
                  <a:lnTo>
                    <a:pt x="1440484" y="6468300"/>
                  </a:lnTo>
                  <a:lnTo>
                    <a:pt x="1451902" y="6470599"/>
                  </a:lnTo>
                  <a:lnTo>
                    <a:pt x="1463306" y="6468300"/>
                  </a:lnTo>
                  <a:lnTo>
                    <a:pt x="1472628" y="6462014"/>
                  </a:lnTo>
                  <a:lnTo>
                    <a:pt x="1478915" y="6452679"/>
                  </a:lnTo>
                  <a:lnTo>
                    <a:pt x="1481213" y="6441262"/>
                  </a:lnTo>
                  <a:close/>
                </a:path>
                <a:path w="8425815" h="6800215">
                  <a:moveTo>
                    <a:pt x="1481213" y="6246927"/>
                  </a:moveTo>
                  <a:lnTo>
                    <a:pt x="1478915" y="6235535"/>
                  </a:lnTo>
                  <a:lnTo>
                    <a:pt x="1472628" y="6226213"/>
                  </a:lnTo>
                  <a:lnTo>
                    <a:pt x="1463306" y="6219926"/>
                  </a:lnTo>
                  <a:lnTo>
                    <a:pt x="1451902" y="6217615"/>
                  </a:lnTo>
                  <a:lnTo>
                    <a:pt x="1440484" y="6219926"/>
                  </a:lnTo>
                  <a:lnTo>
                    <a:pt x="1431175" y="6226213"/>
                  </a:lnTo>
                  <a:lnTo>
                    <a:pt x="1424889" y="6235535"/>
                  </a:lnTo>
                  <a:lnTo>
                    <a:pt x="1422590" y="6246927"/>
                  </a:lnTo>
                  <a:lnTo>
                    <a:pt x="1424889" y="6258344"/>
                  </a:lnTo>
                  <a:lnTo>
                    <a:pt x="1431175" y="6267653"/>
                  </a:lnTo>
                  <a:lnTo>
                    <a:pt x="1440484" y="6273939"/>
                  </a:lnTo>
                  <a:lnTo>
                    <a:pt x="1451902" y="6276251"/>
                  </a:lnTo>
                  <a:lnTo>
                    <a:pt x="1463306" y="6273939"/>
                  </a:lnTo>
                  <a:lnTo>
                    <a:pt x="1472628" y="6267653"/>
                  </a:lnTo>
                  <a:lnTo>
                    <a:pt x="1478915" y="6258344"/>
                  </a:lnTo>
                  <a:lnTo>
                    <a:pt x="1481213" y="6246927"/>
                  </a:lnTo>
                  <a:close/>
                </a:path>
                <a:path w="8425815" h="6800215">
                  <a:moveTo>
                    <a:pt x="1650415" y="960069"/>
                  </a:moveTo>
                  <a:lnTo>
                    <a:pt x="1648104" y="948639"/>
                  </a:lnTo>
                  <a:lnTo>
                    <a:pt x="1641830" y="939317"/>
                  </a:lnTo>
                  <a:lnTo>
                    <a:pt x="1632508" y="933030"/>
                  </a:lnTo>
                  <a:lnTo>
                    <a:pt x="1621104" y="930719"/>
                  </a:lnTo>
                  <a:lnTo>
                    <a:pt x="1609686" y="933030"/>
                  </a:lnTo>
                  <a:lnTo>
                    <a:pt x="1600377" y="939317"/>
                  </a:lnTo>
                  <a:lnTo>
                    <a:pt x="1594091" y="948639"/>
                  </a:lnTo>
                  <a:lnTo>
                    <a:pt x="1591779" y="960069"/>
                  </a:lnTo>
                  <a:lnTo>
                    <a:pt x="1594091" y="971473"/>
                  </a:lnTo>
                  <a:lnTo>
                    <a:pt x="1600377" y="980782"/>
                  </a:lnTo>
                  <a:lnTo>
                    <a:pt x="1609686" y="987069"/>
                  </a:lnTo>
                  <a:lnTo>
                    <a:pt x="1621104" y="989380"/>
                  </a:lnTo>
                  <a:lnTo>
                    <a:pt x="1632508" y="987069"/>
                  </a:lnTo>
                  <a:lnTo>
                    <a:pt x="1641830" y="980782"/>
                  </a:lnTo>
                  <a:lnTo>
                    <a:pt x="1648104" y="971473"/>
                  </a:lnTo>
                  <a:lnTo>
                    <a:pt x="1650415" y="960069"/>
                  </a:lnTo>
                  <a:close/>
                </a:path>
                <a:path w="8425815" h="6800215">
                  <a:moveTo>
                    <a:pt x="1650415" y="571373"/>
                  </a:moveTo>
                  <a:lnTo>
                    <a:pt x="1648104" y="559968"/>
                  </a:lnTo>
                  <a:lnTo>
                    <a:pt x="1641830" y="550659"/>
                  </a:lnTo>
                  <a:lnTo>
                    <a:pt x="1632508" y="544372"/>
                  </a:lnTo>
                  <a:lnTo>
                    <a:pt x="1621104" y="542061"/>
                  </a:lnTo>
                  <a:lnTo>
                    <a:pt x="1609686" y="544372"/>
                  </a:lnTo>
                  <a:lnTo>
                    <a:pt x="1600377" y="550659"/>
                  </a:lnTo>
                  <a:lnTo>
                    <a:pt x="1594091" y="559968"/>
                  </a:lnTo>
                  <a:lnTo>
                    <a:pt x="1591779" y="571373"/>
                  </a:lnTo>
                  <a:lnTo>
                    <a:pt x="1594091" y="582790"/>
                  </a:lnTo>
                  <a:lnTo>
                    <a:pt x="1600377" y="592099"/>
                  </a:lnTo>
                  <a:lnTo>
                    <a:pt x="1609686" y="598385"/>
                  </a:lnTo>
                  <a:lnTo>
                    <a:pt x="1621104" y="600697"/>
                  </a:lnTo>
                  <a:lnTo>
                    <a:pt x="1632508" y="598385"/>
                  </a:lnTo>
                  <a:lnTo>
                    <a:pt x="1641830" y="592099"/>
                  </a:lnTo>
                  <a:lnTo>
                    <a:pt x="1648104" y="582790"/>
                  </a:lnTo>
                  <a:lnTo>
                    <a:pt x="1650415" y="571373"/>
                  </a:lnTo>
                  <a:close/>
                </a:path>
                <a:path w="8425815" h="6800215">
                  <a:moveTo>
                    <a:pt x="1660563" y="6441262"/>
                  </a:moveTo>
                  <a:lnTo>
                    <a:pt x="1658251" y="6429857"/>
                  </a:lnTo>
                  <a:lnTo>
                    <a:pt x="1651952" y="6420536"/>
                  </a:lnTo>
                  <a:lnTo>
                    <a:pt x="1642630" y="6414249"/>
                  </a:lnTo>
                  <a:lnTo>
                    <a:pt x="1631200" y="6411950"/>
                  </a:lnTo>
                  <a:lnTo>
                    <a:pt x="1619796" y="6414249"/>
                  </a:lnTo>
                  <a:lnTo>
                    <a:pt x="1610474" y="6420536"/>
                  </a:lnTo>
                  <a:lnTo>
                    <a:pt x="1604200" y="6429857"/>
                  </a:lnTo>
                  <a:lnTo>
                    <a:pt x="1601889" y="6441262"/>
                  </a:lnTo>
                  <a:lnTo>
                    <a:pt x="1604200" y="6452679"/>
                  </a:lnTo>
                  <a:lnTo>
                    <a:pt x="1610474" y="6462014"/>
                  </a:lnTo>
                  <a:lnTo>
                    <a:pt x="1619796" y="6468300"/>
                  </a:lnTo>
                  <a:lnTo>
                    <a:pt x="1631200" y="6470599"/>
                  </a:lnTo>
                  <a:lnTo>
                    <a:pt x="1642630" y="6468300"/>
                  </a:lnTo>
                  <a:lnTo>
                    <a:pt x="1651952" y="6462014"/>
                  </a:lnTo>
                  <a:lnTo>
                    <a:pt x="1658251" y="6452679"/>
                  </a:lnTo>
                  <a:lnTo>
                    <a:pt x="1660563" y="6441262"/>
                  </a:lnTo>
                  <a:close/>
                </a:path>
                <a:path w="8425815" h="6800215">
                  <a:moveTo>
                    <a:pt x="1660563" y="6246927"/>
                  </a:moveTo>
                  <a:lnTo>
                    <a:pt x="1658251" y="6235535"/>
                  </a:lnTo>
                  <a:lnTo>
                    <a:pt x="1651952" y="6226213"/>
                  </a:lnTo>
                  <a:lnTo>
                    <a:pt x="1642630" y="6219926"/>
                  </a:lnTo>
                  <a:lnTo>
                    <a:pt x="1631200" y="6217615"/>
                  </a:lnTo>
                  <a:lnTo>
                    <a:pt x="1619796" y="6219926"/>
                  </a:lnTo>
                  <a:lnTo>
                    <a:pt x="1610474" y="6226213"/>
                  </a:lnTo>
                  <a:lnTo>
                    <a:pt x="1604200" y="6235535"/>
                  </a:lnTo>
                  <a:lnTo>
                    <a:pt x="1601889" y="6246927"/>
                  </a:lnTo>
                  <a:lnTo>
                    <a:pt x="1604200" y="6258344"/>
                  </a:lnTo>
                  <a:lnTo>
                    <a:pt x="1610474" y="6267653"/>
                  </a:lnTo>
                  <a:lnTo>
                    <a:pt x="1619796" y="6273939"/>
                  </a:lnTo>
                  <a:lnTo>
                    <a:pt x="1631200" y="6276251"/>
                  </a:lnTo>
                  <a:lnTo>
                    <a:pt x="1642630" y="6273939"/>
                  </a:lnTo>
                  <a:lnTo>
                    <a:pt x="1651952" y="6267653"/>
                  </a:lnTo>
                  <a:lnTo>
                    <a:pt x="1658251" y="6258344"/>
                  </a:lnTo>
                  <a:lnTo>
                    <a:pt x="1660563" y="6246927"/>
                  </a:lnTo>
                  <a:close/>
                </a:path>
                <a:path w="8425815" h="6800215">
                  <a:moveTo>
                    <a:pt x="1829714" y="765708"/>
                  </a:moveTo>
                  <a:lnTo>
                    <a:pt x="1827415" y="754303"/>
                  </a:lnTo>
                  <a:lnTo>
                    <a:pt x="1821141" y="744982"/>
                  </a:lnTo>
                  <a:lnTo>
                    <a:pt x="1811820" y="738695"/>
                  </a:lnTo>
                  <a:lnTo>
                    <a:pt x="1800402" y="736396"/>
                  </a:lnTo>
                  <a:lnTo>
                    <a:pt x="1788998" y="738695"/>
                  </a:lnTo>
                  <a:lnTo>
                    <a:pt x="1779663" y="744982"/>
                  </a:lnTo>
                  <a:lnTo>
                    <a:pt x="1773377" y="754303"/>
                  </a:lnTo>
                  <a:lnTo>
                    <a:pt x="1771065" y="765708"/>
                  </a:lnTo>
                  <a:lnTo>
                    <a:pt x="1773377" y="777138"/>
                  </a:lnTo>
                  <a:lnTo>
                    <a:pt x="1779663" y="786460"/>
                  </a:lnTo>
                  <a:lnTo>
                    <a:pt x="1788998" y="792746"/>
                  </a:lnTo>
                  <a:lnTo>
                    <a:pt x="1800402" y="795045"/>
                  </a:lnTo>
                  <a:lnTo>
                    <a:pt x="1811820" y="792746"/>
                  </a:lnTo>
                  <a:lnTo>
                    <a:pt x="1821141" y="786460"/>
                  </a:lnTo>
                  <a:lnTo>
                    <a:pt x="1827415" y="777138"/>
                  </a:lnTo>
                  <a:lnTo>
                    <a:pt x="1829714" y="765708"/>
                  </a:lnTo>
                  <a:close/>
                </a:path>
                <a:path w="8425815" h="6800215">
                  <a:moveTo>
                    <a:pt x="1839861" y="6441262"/>
                  </a:moveTo>
                  <a:lnTo>
                    <a:pt x="1837563" y="6429857"/>
                  </a:lnTo>
                  <a:lnTo>
                    <a:pt x="1831276" y="6420536"/>
                  </a:lnTo>
                  <a:lnTo>
                    <a:pt x="1821942" y="6414249"/>
                  </a:lnTo>
                  <a:lnTo>
                    <a:pt x="1810524" y="6411950"/>
                  </a:lnTo>
                  <a:lnTo>
                    <a:pt x="1799107" y="6414249"/>
                  </a:lnTo>
                  <a:lnTo>
                    <a:pt x="1789785" y="6420536"/>
                  </a:lnTo>
                  <a:lnTo>
                    <a:pt x="1783511" y="6429857"/>
                  </a:lnTo>
                  <a:lnTo>
                    <a:pt x="1781213" y="6441262"/>
                  </a:lnTo>
                  <a:lnTo>
                    <a:pt x="1783511" y="6452679"/>
                  </a:lnTo>
                  <a:lnTo>
                    <a:pt x="1789785" y="6462014"/>
                  </a:lnTo>
                  <a:lnTo>
                    <a:pt x="1799107" y="6468300"/>
                  </a:lnTo>
                  <a:lnTo>
                    <a:pt x="1810524" y="6470599"/>
                  </a:lnTo>
                  <a:lnTo>
                    <a:pt x="1821942" y="6468300"/>
                  </a:lnTo>
                  <a:lnTo>
                    <a:pt x="1831276" y="6462014"/>
                  </a:lnTo>
                  <a:lnTo>
                    <a:pt x="1837563" y="6452679"/>
                  </a:lnTo>
                  <a:lnTo>
                    <a:pt x="1839861" y="6441262"/>
                  </a:lnTo>
                  <a:close/>
                </a:path>
                <a:path w="8425815" h="6800215">
                  <a:moveTo>
                    <a:pt x="1839861" y="6246927"/>
                  </a:moveTo>
                  <a:lnTo>
                    <a:pt x="1837563" y="6235535"/>
                  </a:lnTo>
                  <a:lnTo>
                    <a:pt x="1831276" y="6226213"/>
                  </a:lnTo>
                  <a:lnTo>
                    <a:pt x="1821942" y="6219926"/>
                  </a:lnTo>
                  <a:lnTo>
                    <a:pt x="1810524" y="6217615"/>
                  </a:lnTo>
                  <a:lnTo>
                    <a:pt x="1799107" y="6219926"/>
                  </a:lnTo>
                  <a:lnTo>
                    <a:pt x="1789785" y="6226213"/>
                  </a:lnTo>
                  <a:lnTo>
                    <a:pt x="1783511" y="6235535"/>
                  </a:lnTo>
                  <a:lnTo>
                    <a:pt x="1781213" y="6246927"/>
                  </a:lnTo>
                  <a:lnTo>
                    <a:pt x="1783511" y="6258344"/>
                  </a:lnTo>
                  <a:lnTo>
                    <a:pt x="1789785" y="6267653"/>
                  </a:lnTo>
                  <a:lnTo>
                    <a:pt x="1799107" y="6273939"/>
                  </a:lnTo>
                  <a:lnTo>
                    <a:pt x="1810524" y="6276251"/>
                  </a:lnTo>
                  <a:lnTo>
                    <a:pt x="1821942" y="6273939"/>
                  </a:lnTo>
                  <a:lnTo>
                    <a:pt x="1831276" y="6267653"/>
                  </a:lnTo>
                  <a:lnTo>
                    <a:pt x="1837563" y="6258344"/>
                  </a:lnTo>
                  <a:lnTo>
                    <a:pt x="1839861" y="6246927"/>
                  </a:lnTo>
                  <a:close/>
                </a:path>
                <a:path w="8425815" h="6800215">
                  <a:moveTo>
                    <a:pt x="2009025" y="960069"/>
                  </a:moveTo>
                  <a:lnTo>
                    <a:pt x="2006727" y="948639"/>
                  </a:lnTo>
                  <a:lnTo>
                    <a:pt x="2000440" y="939317"/>
                  </a:lnTo>
                  <a:lnTo>
                    <a:pt x="1991118" y="933030"/>
                  </a:lnTo>
                  <a:lnTo>
                    <a:pt x="1979714" y="930719"/>
                  </a:lnTo>
                  <a:lnTo>
                    <a:pt x="1968296" y="933030"/>
                  </a:lnTo>
                  <a:lnTo>
                    <a:pt x="1958975" y="939317"/>
                  </a:lnTo>
                  <a:lnTo>
                    <a:pt x="1952688" y="948639"/>
                  </a:lnTo>
                  <a:lnTo>
                    <a:pt x="1950377" y="960069"/>
                  </a:lnTo>
                  <a:lnTo>
                    <a:pt x="1952688" y="971473"/>
                  </a:lnTo>
                  <a:lnTo>
                    <a:pt x="1958975" y="980782"/>
                  </a:lnTo>
                  <a:lnTo>
                    <a:pt x="1968296" y="987069"/>
                  </a:lnTo>
                  <a:lnTo>
                    <a:pt x="1979714" y="989380"/>
                  </a:lnTo>
                  <a:lnTo>
                    <a:pt x="1991118" y="987069"/>
                  </a:lnTo>
                  <a:lnTo>
                    <a:pt x="2000440" y="980782"/>
                  </a:lnTo>
                  <a:lnTo>
                    <a:pt x="2006727" y="971473"/>
                  </a:lnTo>
                  <a:lnTo>
                    <a:pt x="2009025" y="960069"/>
                  </a:lnTo>
                  <a:close/>
                </a:path>
                <a:path w="8425815" h="6800215">
                  <a:moveTo>
                    <a:pt x="2009025" y="571373"/>
                  </a:moveTo>
                  <a:lnTo>
                    <a:pt x="2006727" y="559968"/>
                  </a:lnTo>
                  <a:lnTo>
                    <a:pt x="2000440" y="550659"/>
                  </a:lnTo>
                  <a:lnTo>
                    <a:pt x="1991118" y="544372"/>
                  </a:lnTo>
                  <a:lnTo>
                    <a:pt x="1979714" y="542061"/>
                  </a:lnTo>
                  <a:lnTo>
                    <a:pt x="1968296" y="544372"/>
                  </a:lnTo>
                  <a:lnTo>
                    <a:pt x="1958975" y="550659"/>
                  </a:lnTo>
                  <a:lnTo>
                    <a:pt x="1952688" y="559968"/>
                  </a:lnTo>
                  <a:lnTo>
                    <a:pt x="1950377" y="571373"/>
                  </a:lnTo>
                  <a:lnTo>
                    <a:pt x="1952688" y="582790"/>
                  </a:lnTo>
                  <a:lnTo>
                    <a:pt x="1958975" y="592099"/>
                  </a:lnTo>
                  <a:lnTo>
                    <a:pt x="1968296" y="598385"/>
                  </a:lnTo>
                  <a:lnTo>
                    <a:pt x="1979714" y="600697"/>
                  </a:lnTo>
                  <a:lnTo>
                    <a:pt x="1991118" y="598385"/>
                  </a:lnTo>
                  <a:lnTo>
                    <a:pt x="2000440" y="592099"/>
                  </a:lnTo>
                  <a:lnTo>
                    <a:pt x="2006727" y="582790"/>
                  </a:lnTo>
                  <a:lnTo>
                    <a:pt x="2009025" y="571373"/>
                  </a:lnTo>
                  <a:close/>
                </a:path>
                <a:path w="8425815" h="6800215">
                  <a:moveTo>
                    <a:pt x="2019160" y="6441262"/>
                  </a:moveTo>
                  <a:lnTo>
                    <a:pt x="2016861" y="6429857"/>
                  </a:lnTo>
                  <a:lnTo>
                    <a:pt x="2010575" y="6420536"/>
                  </a:lnTo>
                  <a:lnTo>
                    <a:pt x="2001253" y="6414249"/>
                  </a:lnTo>
                  <a:lnTo>
                    <a:pt x="1989848" y="6411950"/>
                  </a:lnTo>
                  <a:lnTo>
                    <a:pt x="1978431" y="6414249"/>
                  </a:lnTo>
                  <a:lnTo>
                    <a:pt x="1969096" y="6420536"/>
                  </a:lnTo>
                  <a:lnTo>
                    <a:pt x="1962810" y="6429857"/>
                  </a:lnTo>
                  <a:lnTo>
                    <a:pt x="1960511" y="6441262"/>
                  </a:lnTo>
                  <a:lnTo>
                    <a:pt x="1962810" y="6452679"/>
                  </a:lnTo>
                  <a:lnTo>
                    <a:pt x="1969096" y="6462014"/>
                  </a:lnTo>
                  <a:lnTo>
                    <a:pt x="1978431" y="6468300"/>
                  </a:lnTo>
                  <a:lnTo>
                    <a:pt x="1989848" y="6470599"/>
                  </a:lnTo>
                  <a:lnTo>
                    <a:pt x="2001253" y="6468300"/>
                  </a:lnTo>
                  <a:lnTo>
                    <a:pt x="2010575" y="6462014"/>
                  </a:lnTo>
                  <a:lnTo>
                    <a:pt x="2016861" y="6452679"/>
                  </a:lnTo>
                  <a:lnTo>
                    <a:pt x="2019160" y="6441262"/>
                  </a:lnTo>
                  <a:close/>
                </a:path>
                <a:path w="8425815" h="6800215">
                  <a:moveTo>
                    <a:pt x="2019160" y="6246927"/>
                  </a:moveTo>
                  <a:lnTo>
                    <a:pt x="2016861" y="6235535"/>
                  </a:lnTo>
                  <a:lnTo>
                    <a:pt x="2010575" y="6226213"/>
                  </a:lnTo>
                  <a:lnTo>
                    <a:pt x="2001253" y="6219926"/>
                  </a:lnTo>
                  <a:lnTo>
                    <a:pt x="1989848" y="6217615"/>
                  </a:lnTo>
                  <a:lnTo>
                    <a:pt x="1978431" y="6219926"/>
                  </a:lnTo>
                  <a:lnTo>
                    <a:pt x="1969096" y="6226213"/>
                  </a:lnTo>
                  <a:lnTo>
                    <a:pt x="1962810" y="6235535"/>
                  </a:lnTo>
                  <a:lnTo>
                    <a:pt x="1960511" y="6246927"/>
                  </a:lnTo>
                  <a:lnTo>
                    <a:pt x="1962810" y="6258344"/>
                  </a:lnTo>
                  <a:lnTo>
                    <a:pt x="1969096" y="6267653"/>
                  </a:lnTo>
                  <a:lnTo>
                    <a:pt x="1978431" y="6273939"/>
                  </a:lnTo>
                  <a:lnTo>
                    <a:pt x="1989848" y="6276251"/>
                  </a:lnTo>
                  <a:lnTo>
                    <a:pt x="2001253" y="6273939"/>
                  </a:lnTo>
                  <a:lnTo>
                    <a:pt x="2010575" y="6267653"/>
                  </a:lnTo>
                  <a:lnTo>
                    <a:pt x="2016861" y="6258344"/>
                  </a:lnTo>
                  <a:lnTo>
                    <a:pt x="2019160" y="6246927"/>
                  </a:lnTo>
                  <a:close/>
                </a:path>
                <a:path w="8425815" h="6800215">
                  <a:moveTo>
                    <a:pt x="2178088" y="612317"/>
                  </a:moveTo>
                  <a:lnTo>
                    <a:pt x="2175789" y="600913"/>
                  </a:lnTo>
                  <a:lnTo>
                    <a:pt x="2169503" y="591591"/>
                  </a:lnTo>
                  <a:lnTo>
                    <a:pt x="2160181" y="585304"/>
                  </a:lnTo>
                  <a:lnTo>
                    <a:pt x="2148751" y="583006"/>
                  </a:lnTo>
                  <a:lnTo>
                    <a:pt x="2137346" y="585304"/>
                  </a:lnTo>
                  <a:lnTo>
                    <a:pt x="2128024" y="591591"/>
                  </a:lnTo>
                  <a:lnTo>
                    <a:pt x="2121738" y="600913"/>
                  </a:lnTo>
                  <a:lnTo>
                    <a:pt x="2119439" y="612317"/>
                  </a:lnTo>
                  <a:lnTo>
                    <a:pt x="2121738" y="623722"/>
                  </a:lnTo>
                  <a:lnTo>
                    <a:pt x="2128024" y="633044"/>
                  </a:lnTo>
                  <a:lnTo>
                    <a:pt x="2137346" y="639330"/>
                  </a:lnTo>
                  <a:lnTo>
                    <a:pt x="2148751" y="641629"/>
                  </a:lnTo>
                  <a:lnTo>
                    <a:pt x="2160181" y="639330"/>
                  </a:lnTo>
                  <a:lnTo>
                    <a:pt x="2169503" y="633044"/>
                  </a:lnTo>
                  <a:lnTo>
                    <a:pt x="2175789" y="623722"/>
                  </a:lnTo>
                  <a:lnTo>
                    <a:pt x="2178088" y="612317"/>
                  </a:lnTo>
                  <a:close/>
                </a:path>
                <a:path w="8425815" h="6800215">
                  <a:moveTo>
                    <a:pt x="2178088" y="417995"/>
                  </a:moveTo>
                  <a:lnTo>
                    <a:pt x="2175789" y="406590"/>
                  </a:lnTo>
                  <a:lnTo>
                    <a:pt x="2169503" y="397268"/>
                  </a:lnTo>
                  <a:lnTo>
                    <a:pt x="2160193" y="390982"/>
                  </a:lnTo>
                  <a:lnTo>
                    <a:pt x="2148776" y="388683"/>
                  </a:lnTo>
                  <a:lnTo>
                    <a:pt x="2137359" y="390982"/>
                  </a:lnTo>
                  <a:lnTo>
                    <a:pt x="2128024" y="397268"/>
                  </a:lnTo>
                  <a:lnTo>
                    <a:pt x="2121738" y="406590"/>
                  </a:lnTo>
                  <a:lnTo>
                    <a:pt x="2119439" y="417995"/>
                  </a:lnTo>
                  <a:lnTo>
                    <a:pt x="2121738" y="429399"/>
                  </a:lnTo>
                  <a:lnTo>
                    <a:pt x="2128024" y="438721"/>
                  </a:lnTo>
                  <a:lnTo>
                    <a:pt x="2137359" y="445008"/>
                  </a:lnTo>
                  <a:lnTo>
                    <a:pt x="2148776" y="447306"/>
                  </a:lnTo>
                  <a:lnTo>
                    <a:pt x="2160193" y="445008"/>
                  </a:lnTo>
                  <a:lnTo>
                    <a:pt x="2169503" y="438721"/>
                  </a:lnTo>
                  <a:lnTo>
                    <a:pt x="2175789" y="429399"/>
                  </a:lnTo>
                  <a:lnTo>
                    <a:pt x="2178088" y="417995"/>
                  </a:lnTo>
                  <a:close/>
                </a:path>
                <a:path w="8425815" h="6800215">
                  <a:moveTo>
                    <a:pt x="2178088" y="223659"/>
                  </a:moveTo>
                  <a:lnTo>
                    <a:pt x="2175789" y="212242"/>
                  </a:lnTo>
                  <a:lnTo>
                    <a:pt x="2169503" y="202920"/>
                  </a:lnTo>
                  <a:lnTo>
                    <a:pt x="2160181" y="196634"/>
                  </a:lnTo>
                  <a:lnTo>
                    <a:pt x="2148751" y="194322"/>
                  </a:lnTo>
                  <a:lnTo>
                    <a:pt x="2137346" y="196634"/>
                  </a:lnTo>
                  <a:lnTo>
                    <a:pt x="2128024" y="202920"/>
                  </a:lnTo>
                  <a:lnTo>
                    <a:pt x="2121738" y="212242"/>
                  </a:lnTo>
                  <a:lnTo>
                    <a:pt x="2119439" y="223659"/>
                  </a:lnTo>
                  <a:lnTo>
                    <a:pt x="2121738" y="235077"/>
                  </a:lnTo>
                  <a:lnTo>
                    <a:pt x="2128024" y="244386"/>
                  </a:lnTo>
                  <a:lnTo>
                    <a:pt x="2137346" y="250672"/>
                  </a:lnTo>
                  <a:lnTo>
                    <a:pt x="2148751" y="252984"/>
                  </a:lnTo>
                  <a:lnTo>
                    <a:pt x="2160181" y="250672"/>
                  </a:lnTo>
                  <a:lnTo>
                    <a:pt x="2169503" y="244386"/>
                  </a:lnTo>
                  <a:lnTo>
                    <a:pt x="2175789" y="235077"/>
                  </a:lnTo>
                  <a:lnTo>
                    <a:pt x="2178088" y="223659"/>
                  </a:lnTo>
                  <a:close/>
                </a:path>
                <a:path w="8425815" h="6800215">
                  <a:moveTo>
                    <a:pt x="2178088" y="29311"/>
                  </a:moveTo>
                  <a:lnTo>
                    <a:pt x="2175789" y="17907"/>
                  </a:lnTo>
                  <a:lnTo>
                    <a:pt x="2169503" y="8585"/>
                  </a:lnTo>
                  <a:lnTo>
                    <a:pt x="2160193" y="2298"/>
                  </a:lnTo>
                  <a:lnTo>
                    <a:pt x="2148776" y="0"/>
                  </a:lnTo>
                  <a:lnTo>
                    <a:pt x="2137359" y="2298"/>
                  </a:lnTo>
                  <a:lnTo>
                    <a:pt x="2128024" y="8585"/>
                  </a:lnTo>
                  <a:lnTo>
                    <a:pt x="2121738" y="17907"/>
                  </a:lnTo>
                  <a:lnTo>
                    <a:pt x="2119439" y="29311"/>
                  </a:lnTo>
                  <a:lnTo>
                    <a:pt x="2121738" y="40728"/>
                  </a:lnTo>
                  <a:lnTo>
                    <a:pt x="2128024" y="50050"/>
                  </a:lnTo>
                  <a:lnTo>
                    <a:pt x="2137359" y="56337"/>
                  </a:lnTo>
                  <a:lnTo>
                    <a:pt x="2148776" y="58648"/>
                  </a:lnTo>
                  <a:lnTo>
                    <a:pt x="2160193" y="56337"/>
                  </a:lnTo>
                  <a:lnTo>
                    <a:pt x="2169503" y="50050"/>
                  </a:lnTo>
                  <a:lnTo>
                    <a:pt x="2175789" y="40728"/>
                  </a:lnTo>
                  <a:lnTo>
                    <a:pt x="2178088" y="29311"/>
                  </a:lnTo>
                  <a:close/>
                </a:path>
                <a:path w="8425815" h="6800215">
                  <a:moveTo>
                    <a:pt x="2198484" y="6441262"/>
                  </a:moveTo>
                  <a:lnTo>
                    <a:pt x="2196173" y="6429857"/>
                  </a:lnTo>
                  <a:lnTo>
                    <a:pt x="2189899" y="6420536"/>
                  </a:lnTo>
                  <a:lnTo>
                    <a:pt x="2180577" y="6414249"/>
                  </a:lnTo>
                  <a:lnTo>
                    <a:pt x="2169172" y="6411950"/>
                  </a:lnTo>
                  <a:lnTo>
                    <a:pt x="2157742" y="6414249"/>
                  </a:lnTo>
                  <a:lnTo>
                    <a:pt x="2148408" y="6420536"/>
                  </a:lnTo>
                  <a:lnTo>
                    <a:pt x="2142121" y="6429857"/>
                  </a:lnTo>
                  <a:lnTo>
                    <a:pt x="2139810" y="6441262"/>
                  </a:lnTo>
                  <a:lnTo>
                    <a:pt x="2142121" y="6452679"/>
                  </a:lnTo>
                  <a:lnTo>
                    <a:pt x="2148408" y="6462014"/>
                  </a:lnTo>
                  <a:lnTo>
                    <a:pt x="2157742" y="6468300"/>
                  </a:lnTo>
                  <a:lnTo>
                    <a:pt x="2169172" y="6470599"/>
                  </a:lnTo>
                  <a:lnTo>
                    <a:pt x="2180577" y="6468300"/>
                  </a:lnTo>
                  <a:lnTo>
                    <a:pt x="2189899" y="6462014"/>
                  </a:lnTo>
                  <a:lnTo>
                    <a:pt x="2196173" y="6452679"/>
                  </a:lnTo>
                  <a:lnTo>
                    <a:pt x="2198484" y="6441262"/>
                  </a:lnTo>
                  <a:close/>
                </a:path>
                <a:path w="8425815" h="6800215">
                  <a:moveTo>
                    <a:pt x="2198484" y="6246927"/>
                  </a:moveTo>
                  <a:lnTo>
                    <a:pt x="2196173" y="6235535"/>
                  </a:lnTo>
                  <a:lnTo>
                    <a:pt x="2189899" y="6226213"/>
                  </a:lnTo>
                  <a:lnTo>
                    <a:pt x="2180577" y="6219926"/>
                  </a:lnTo>
                  <a:lnTo>
                    <a:pt x="2169172" y="6217615"/>
                  </a:lnTo>
                  <a:lnTo>
                    <a:pt x="2157742" y="6219926"/>
                  </a:lnTo>
                  <a:lnTo>
                    <a:pt x="2148408" y="6226213"/>
                  </a:lnTo>
                  <a:lnTo>
                    <a:pt x="2142121" y="6235535"/>
                  </a:lnTo>
                  <a:lnTo>
                    <a:pt x="2139810" y="6246927"/>
                  </a:lnTo>
                  <a:lnTo>
                    <a:pt x="2142121" y="6258344"/>
                  </a:lnTo>
                  <a:lnTo>
                    <a:pt x="2148408" y="6267653"/>
                  </a:lnTo>
                  <a:lnTo>
                    <a:pt x="2157742" y="6273939"/>
                  </a:lnTo>
                  <a:lnTo>
                    <a:pt x="2169172" y="6276251"/>
                  </a:lnTo>
                  <a:lnTo>
                    <a:pt x="2180577" y="6273939"/>
                  </a:lnTo>
                  <a:lnTo>
                    <a:pt x="2189899" y="6267653"/>
                  </a:lnTo>
                  <a:lnTo>
                    <a:pt x="2196173" y="6258344"/>
                  </a:lnTo>
                  <a:lnTo>
                    <a:pt x="2198484" y="6246927"/>
                  </a:lnTo>
                  <a:close/>
                </a:path>
                <a:path w="8425815" h="6800215">
                  <a:moveTo>
                    <a:pt x="2357412" y="612317"/>
                  </a:moveTo>
                  <a:lnTo>
                    <a:pt x="2355100" y="600913"/>
                  </a:lnTo>
                  <a:lnTo>
                    <a:pt x="2348814" y="591591"/>
                  </a:lnTo>
                  <a:lnTo>
                    <a:pt x="2339492" y="585304"/>
                  </a:lnTo>
                  <a:lnTo>
                    <a:pt x="2328062" y="583006"/>
                  </a:lnTo>
                  <a:lnTo>
                    <a:pt x="2316657" y="585304"/>
                  </a:lnTo>
                  <a:lnTo>
                    <a:pt x="2307336" y="591591"/>
                  </a:lnTo>
                  <a:lnTo>
                    <a:pt x="2301049" y="600913"/>
                  </a:lnTo>
                  <a:lnTo>
                    <a:pt x="2298750" y="612317"/>
                  </a:lnTo>
                  <a:lnTo>
                    <a:pt x="2301049" y="623722"/>
                  </a:lnTo>
                  <a:lnTo>
                    <a:pt x="2307336" y="633044"/>
                  </a:lnTo>
                  <a:lnTo>
                    <a:pt x="2316657" y="639330"/>
                  </a:lnTo>
                  <a:lnTo>
                    <a:pt x="2328062" y="641629"/>
                  </a:lnTo>
                  <a:lnTo>
                    <a:pt x="2339492" y="639330"/>
                  </a:lnTo>
                  <a:lnTo>
                    <a:pt x="2348814" y="633044"/>
                  </a:lnTo>
                  <a:lnTo>
                    <a:pt x="2355100" y="623722"/>
                  </a:lnTo>
                  <a:lnTo>
                    <a:pt x="2357412" y="612317"/>
                  </a:lnTo>
                  <a:close/>
                </a:path>
                <a:path w="8425815" h="6800215">
                  <a:moveTo>
                    <a:pt x="2357412" y="417995"/>
                  </a:moveTo>
                  <a:lnTo>
                    <a:pt x="2355100" y="406590"/>
                  </a:lnTo>
                  <a:lnTo>
                    <a:pt x="2348814" y="397268"/>
                  </a:lnTo>
                  <a:lnTo>
                    <a:pt x="2339505" y="390982"/>
                  </a:lnTo>
                  <a:lnTo>
                    <a:pt x="2328087" y="388683"/>
                  </a:lnTo>
                  <a:lnTo>
                    <a:pt x="2316670" y="390982"/>
                  </a:lnTo>
                  <a:lnTo>
                    <a:pt x="2307336" y="397268"/>
                  </a:lnTo>
                  <a:lnTo>
                    <a:pt x="2301062" y="406590"/>
                  </a:lnTo>
                  <a:lnTo>
                    <a:pt x="2298750" y="417995"/>
                  </a:lnTo>
                  <a:lnTo>
                    <a:pt x="2301062" y="429399"/>
                  </a:lnTo>
                  <a:lnTo>
                    <a:pt x="2307336" y="438721"/>
                  </a:lnTo>
                  <a:lnTo>
                    <a:pt x="2316670" y="445008"/>
                  </a:lnTo>
                  <a:lnTo>
                    <a:pt x="2328087" y="447306"/>
                  </a:lnTo>
                  <a:lnTo>
                    <a:pt x="2339505" y="445008"/>
                  </a:lnTo>
                  <a:lnTo>
                    <a:pt x="2348814" y="438721"/>
                  </a:lnTo>
                  <a:lnTo>
                    <a:pt x="2355100" y="429399"/>
                  </a:lnTo>
                  <a:lnTo>
                    <a:pt x="2357412" y="417995"/>
                  </a:lnTo>
                  <a:close/>
                </a:path>
                <a:path w="8425815" h="6800215">
                  <a:moveTo>
                    <a:pt x="2357412" y="29311"/>
                  </a:moveTo>
                  <a:lnTo>
                    <a:pt x="2355100" y="17907"/>
                  </a:lnTo>
                  <a:lnTo>
                    <a:pt x="2348814" y="8585"/>
                  </a:lnTo>
                  <a:lnTo>
                    <a:pt x="2339492" y="2298"/>
                  </a:lnTo>
                  <a:lnTo>
                    <a:pt x="2328062" y="0"/>
                  </a:lnTo>
                  <a:lnTo>
                    <a:pt x="2316657" y="2298"/>
                  </a:lnTo>
                  <a:lnTo>
                    <a:pt x="2307336" y="8585"/>
                  </a:lnTo>
                  <a:lnTo>
                    <a:pt x="2301049" y="17907"/>
                  </a:lnTo>
                  <a:lnTo>
                    <a:pt x="2298750" y="29311"/>
                  </a:lnTo>
                  <a:lnTo>
                    <a:pt x="2301049" y="40728"/>
                  </a:lnTo>
                  <a:lnTo>
                    <a:pt x="2307336" y="50050"/>
                  </a:lnTo>
                  <a:lnTo>
                    <a:pt x="2316657" y="56337"/>
                  </a:lnTo>
                  <a:lnTo>
                    <a:pt x="2328062" y="58648"/>
                  </a:lnTo>
                  <a:lnTo>
                    <a:pt x="2339492" y="56337"/>
                  </a:lnTo>
                  <a:lnTo>
                    <a:pt x="2348814" y="50050"/>
                  </a:lnTo>
                  <a:lnTo>
                    <a:pt x="2355100" y="40728"/>
                  </a:lnTo>
                  <a:lnTo>
                    <a:pt x="2357412" y="29311"/>
                  </a:lnTo>
                  <a:close/>
                </a:path>
                <a:path w="8425815" h="6800215">
                  <a:moveTo>
                    <a:pt x="2377783" y="6441262"/>
                  </a:moveTo>
                  <a:lnTo>
                    <a:pt x="2375484" y="6429857"/>
                  </a:lnTo>
                  <a:lnTo>
                    <a:pt x="2369197" y="6420536"/>
                  </a:lnTo>
                  <a:lnTo>
                    <a:pt x="2359876" y="6414249"/>
                  </a:lnTo>
                  <a:lnTo>
                    <a:pt x="2348471" y="6411950"/>
                  </a:lnTo>
                  <a:lnTo>
                    <a:pt x="2337054" y="6414249"/>
                  </a:lnTo>
                  <a:lnTo>
                    <a:pt x="2327732" y="6420536"/>
                  </a:lnTo>
                  <a:lnTo>
                    <a:pt x="2321445" y="6429857"/>
                  </a:lnTo>
                  <a:lnTo>
                    <a:pt x="2319134" y="6441262"/>
                  </a:lnTo>
                  <a:lnTo>
                    <a:pt x="2321445" y="6452679"/>
                  </a:lnTo>
                  <a:lnTo>
                    <a:pt x="2327732" y="6462014"/>
                  </a:lnTo>
                  <a:lnTo>
                    <a:pt x="2337054" y="6468300"/>
                  </a:lnTo>
                  <a:lnTo>
                    <a:pt x="2348471" y="6470599"/>
                  </a:lnTo>
                  <a:lnTo>
                    <a:pt x="2359876" y="6468300"/>
                  </a:lnTo>
                  <a:lnTo>
                    <a:pt x="2369197" y="6462014"/>
                  </a:lnTo>
                  <a:lnTo>
                    <a:pt x="2375484" y="6452679"/>
                  </a:lnTo>
                  <a:lnTo>
                    <a:pt x="2377783" y="6441262"/>
                  </a:lnTo>
                  <a:close/>
                </a:path>
                <a:path w="8425815" h="6800215">
                  <a:moveTo>
                    <a:pt x="2377783" y="6246927"/>
                  </a:moveTo>
                  <a:lnTo>
                    <a:pt x="2375484" y="6235535"/>
                  </a:lnTo>
                  <a:lnTo>
                    <a:pt x="2369197" y="6226213"/>
                  </a:lnTo>
                  <a:lnTo>
                    <a:pt x="2359876" y="6219926"/>
                  </a:lnTo>
                  <a:lnTo>
                    <a:pt x="2348471" y="6217615"/>
                  </a:lnTo>
                  <a:lnTo>
                    <a:pt x="2337054" y="6219926"/>
                  </a:lnTo>
                  <a:lnTo>
                    <a:pt x="2327732" y="6226213"/>
                  </a:lnTo>
                  <a:lnTo>
                    <a:pt x="2321445" y="6235535"/>
                  </a:lnTo>
                  <a:lnTo>
                    <a:pt x="2319134" y="6246927"/>
                  </a:lnTo>
                  <a:lnTo>
                    <a:pt x="2321445" y="6258344"/>
                  </a:lnTo>
                  <a:lnTo>
                    <a:pt x="2327732" y="6267653"/>
                  </a:lnTo>
                  <a:lnTo>
                    <a:pt x="2337054" y="6273939"/>
                  </a:lnTo>
                  <a:lnTo>
                    <a:pt x="2348471" y="6276251"/>
                  </a:lnTo>
                  <a:lnTo>
                    <a:pt x="2359876" y="6273939"/>
                  </a:lnTo>
                  <a:lnTo>
                    <a:pt x="2369197" y="6267653"/>
                  </a:lnTo>
                  <a:lnTo>
                    <a:pt x="2375484" y="6258344"/>
                  </a:lnTo>
                  <a:lnTo>
                    <a:pt x="2377783" y="6246927"/>
                  </a:lnTo>
                  <a:close/>
                </a:path>
                <a:path w="8425815" h="6800215">
                  <a:moveTo>
                    <a:pt x="2536710" y="612317"/>
                  </a:moveTo>
                  <a:lnTo>
                    <a:pt x="2534399" y="600913"/>
                  </a:lnTo>
                  <a:lnTo>
                    <a:pt x="2528112" y="591591"/>
                  </a:lnTo>
                  <a:lnTo>
                    <a:pt x="2518791" y="585304"/>
                  </a:lnTo>
                  <a:lnTo>
                    <a:pt x="2507373" y="583006"/>
                  </a:lnTo>
                  <a:lnTo>
                    <a:pt x="2495969" y="585304"/>
                  </a:lnTo>
                  <a:lnTo>
                    <a:pt x="2486647" y="591591"/>
                  </a:lnTo>
                  <a:lnTo>
                    <a:pt x="2480360" y="600913"/>
                  </a:lnTo>
                  <a:lnTo>
                    <a:pt x="2478062" y="612317"/>
                  </a:lnTo>
                  <a:lnTo>
                    <a:pt x="2480360" y="623722"/>
                  </a:lnTo>
                  <a:lnTo>
                    <a:pt x="2486647" y="633044"/>
                  </a:lnTo>
                  <a:lnTo>
                    <a:pt x="2495969" y="639330"/>
                  </a:lnTo>
                  <a:lnTo>
                    <a:pt x="2507373" y="641629"/>
                  </a:lnTo>
                  <a:lnTo>
                    <a:pt x="2518791" y="639330"/>
                  </a:lnTo>
                  <a:lnTo>
                    <a:pt x="2528112" y="633044"/>
                  </a:lnTo>
                  <a:lnTo>
                    <a:pt x="2534399" y="623722"/>
                  </a:lnTo>
                  <a:lnTo>
                    <a:pt x="2536710" y="612317"/>
                  </a:lnTo>
                  <a:close/>
                </a:path>
                <a:path w="8425815" h="6800215">
                  <a:moveTo>
                    <a:pt x="2536710" y="223659"/>
                  </a:moveTo>
                  <a:lnTo>
                    <a:pt x="2534399" y="212242"/>
                  </a:lnTo>
                  <a:lnTo>
                    <a:pt x="2528112" y="202920"/>
                  </a:lnTo>
                  <a:lnTo>
                    <a:pt x="2518791" y="196634"/>
                  </a:lnTo>
                  <a:lnTo>
                    <a:pt x="2507373" y="194322"/>
                  </a:lnTo>
                  <a:lnTo>
                    <a:pt x="2495969" y="196634"/>
                  </a:lnTo>
                  <a:lnTo>
                    <a:pt x="2486647" y="202920"/>
                  </a:lnTo>
                  <a:lnTo>
                    <a:pt x="2480360" y="212242"/>
                  </a:lnTo>
                  <a:lnTo>
                    <a:pt x="2478062" y="223659"/>
                  </a:lnTo>
                  <a:lnTo>
                    <a:pt x="2480360" y="235077"/>
                  </a:lnTo>
                  <a:lnTo>
                    <a:pt x="2486647" y="244386"/>
                  </a:lnTo>
                  <a:lnTo>
                    <a:pt x="2495969" y="250672"/>
                  </a:lnTo>
                  <a:lnTo>
                    <a:pt x="2507373" y="252984"/>
                  </a:lnTo>
                  <a:lnTo>
                    <a:pt x="2518791" y="250672"/>
                  </a:lnTo>
                  <a:lnTo>
                    <a:pt x="2528112" y="244386"/>
                  </a:lnTo>
                  <a:lnTo>
                    <a:pt x="2534399" y="235077"/>
                  </a:lnTo>
                  <a:lnTo>
                    <a:pt x="2536710" y="223659"/>
                  </a:lnTo>
                  <a:close/>
                </a:path>
                <a:path w="8425815" h="6800215">
                  <a:moveTo>
                    <a:pt x="2536710" y="29311"/>
                  </a:moveTo>
                  <a:lnTo>
                    <a:pt x="2534399" y="17907"/>
                  </a:lnTo>
                  <a:lnTo>
                    <a:pt x="2528112" y="8585"/>
                  </a:lnTo>
                  <a:lnTo>
                    <a:pt x="2518791" y="2298"/>
                  </a:lnTo>
                  <a:lnTo>
                    <a:pt x="2507373" y="0"/>
                  </a:lnTo>
                  <a:lnTo>
                    <a:pt x="2495969" y="2298"/>
                  </a:lnTo>
                  <a:lnTo>
                    <a:pt x="2486647" y="8585"/>
                  </a:lnTo>
                  <a:lnTo>
                    <a:pt x="2480360" y="17907"/>
                  </a:lnTo>
                  <a:lnTo>
                    <a:pt x="2478062" y="29311"/>
                  </a:lnTo>
                  <a:lnTo>
                    <a:pt x="2480360" y="40728"/>
                  </a:lnTo>
                  <a:lnTo>
                    <a:pt x="2486647" y="50050"/>
                  </a:lnTo>
                  <a:lnTo>
                    <a:pt x="2495969" y="56337"/>
                  </a:lnTo>
                  <a:lnTo>
                    <a:pt x="2507373" y="58648"/>
                  </a:lnTo>
                  <a:lnTo>
                    <a:pt x="2518791" y="56337"/>
                  </a:lnTo>
                  <a:lnTo>
                    <a:pt x="2528112" y="50050"/>
                  </a:lnTo>
                  <a:lnTo>
                    <a:pt x="2534399" y="40728"/>
                  </a:lnTo>
                  <a:lnTo>
                    <a:pt x="2536710" y="29311"/>
                  </a:lnTo>
                  <a:close/>
                </a:path>
                <a:path w="8425815" h="6800215">
                  <a:moveTo>
                    <a:pt x="2557094" y="6441262"/>
                  </a:moveTo>
                  <a:lnTo>
                    <a:pt x="2554782" y="6429857"/>
                  </a:lnTo>
                  <a:lnTo>
                    <a:pt x="2548509" y="6420536"/>
                  </a:lnTo>
                  <a:lnTo>
                    <a:pt x="2539187" y="6414249"/>
                  </a:lnTo>
                  <a:lnTo>
                    <a:pt x="2527770" y="6411950"/>
                  </a:lnTo>
                  <a:lnTo>
                    <a:pt x="2516365" y="6414249"/>
                  </a:lnTo>
                  <a:lnTo>
                    <a:pt x="2507043" y="6420536"/>
                  </a:lnTo>
                  <a:lnTo>
                    <a:pt x="2500769" y="6429857"/>
                  </a:lnTo>
                  <a:lnTo>
                    <a:pt x="2498458" y="6441262"/>
                  </a:lnTo>
                  <a:lnTo>
                    <a:pt x="2500769" y="6452679"/>
                  </a:lnTo>
                  <a:lnTo>
                    <a:pt x="2507043" y="6462014"/>
                  </a:lnTo>
                  <a:lnTo>
                    <a:pt x="2516365" y="6468300"/>
                  </a:lnTo>
                  <a:lnTo>
                    <a:pt x="2527770" y="6470599"/>
                  </a:lnTo>
                  <a:lnTo>
                    <a:pt x="2539187" y="6468300"/>
                  </a:lnTo>
                  <a:lnTo>
                    <a:pt x="2548509" y="6462014"/>
                  </a:lnTo>
                  <a:lnTo>
                    <a:pt x="2554782" y="6452679"/>
                  </a:lnTo>
                  <a:lnTo>
                    <a:pt x="2557094" y="6441262"/>
                  </a:lnTo>
                  <a:close/>
                </a:path>
                <a:path w="8425815" h="6800215">
                  <a:moveTo>
                    <a:pt x="2557094" y="6246927"/>
                  </a:moveTo>
                  <a:lnTo>
                    <a:pt x="2554782" y="6235535"/>
                  </a:lnTo>
                  <a:lnTo>
                    <a:pt x="2548509" y="6226213"/>
                  </a:lnTo>
                  <a:lnTo>
                    <a:pt x="2539187" y="6219926"/>
                  </a:lnTo>
                  <a:lnTo>
                    <a:pt x="2527770" y="6217615"/>
                  </a:lnTo>
                  <a:lnTo>
                    <a:pt x="2516365" y="6219926"/>
                  </a:lnTo>
                  <a:lnTo>
                    <a:pt x="2507043" y="6226213"/>
                  </a:lnTo>
                  <a:lnTo>
                    <a:pt x="2500769" y="6235535"/>
                  </a:lnTo>
                  <a:lnTo>
                    <a:pt x="2498458" y="6246927"/>
                  </a:lnTo>
                  <a:lnTo>
                    <a:pt x="2500769" y="6258344"/>
                  </a:lnTo>
                  <a:lnTo>
                    <a:pt x="2507043" y="6267653"/>
                  </a:lnTo>
                  <a:lnTo>
                    <a:pt x="2516365" y="6273939"/>
                  </a:lnTo>
                  <a:lnTo>
                    <a:pt x="2527770" y="6276251"/>
                  </a:lnTo>
                  <a:lnTo>
                    <a:pt x="2539187" y="6273939"/>
                  </a:lnTo>
                  <a:lnTo>
                    <a:pt x="2548509" y="6267653"/>
                  </a:lnTo>
                  <a:lnTo>
                    <a:pt x="2554782" y="6258344"/>
                  </a:lnTo>
                  <a:lnTo>
                    <a:pt x="2557094" y="6246927"/>
                  </a:lnTo>
                  <a:close/>
                </a:path>
                <a:path w="8425815" h="6800215">
                  <a:moveTo>
                    <a:pt x="2716034" y="612317"/>
                  </a:moveTo>
                  <a:lnTo>
                    <a:pt x="2713736" y="600913"/>
                  </a:lnTo>
                  <a:lnTo>
                    <a:pt x="2707449" y="591591"/>
                  </a:lnTo>
                  <a:lnTo>
                    <a:pt x="2698115" y="585304"/>
                  </a:lnTo>
                  <a:lnTo>
                    <a:pt x="2686672" y="583006"/>
                  </a:lnTo>
                  <a:lnTo>
                    <a:pt x="2675267" y="585304"/>
                  </a:lnTo>
                  <a:lnTo>
                    <a:pt x="2665946" y="591591"/>
                  </a:lnTo>
                  <a:lnTo>
                    <a:pt x="2659659" y="600913"/>
                  </a:lnTo>
                  <a:lnTo>
                    <a:pt x="2657360" y="612317"/>
                  </a:lnTo>
                  <a:lnTo>
                    <a:pt x="2659659" y="623722"/>
                  </a:lnTo>
                  <a:lnTo>
                    <a:pt x="2665946" y="633044"/>
                  </a:lnTo>
                  <a:lnTo>
                    <a:pt x="2675267" y="639330"/>
                  </a:lnTo>
                  <a:lnTo>
                    <a:pt x="2686672" y="641629"/>
                  </a:lnTo>
                  <a:lnTo>
                    <a:pt x="2698115" y="639330"/>
                  </a:lnTo>
                  <a:lnTo>
                    <a:pt x="2707449" y="633044"/>
                  </a:lnTo>
                  <a:lnTo>
                    <a:pt x="2713736" y="623722"/>
                  </a:lnTo>
                  <a:lnTo>
                    <a:pt x="2716034" y="612317"/>
                  </a:lnTo>
                  <a:close/>
                </a:path>
                <a:path w="8425815" h="6800215">
                  <a:moveTo>
                    <a:pt x="2716034" y="417995"/>
                  </a:moveTo>
                  <a:lnTo>
                    <a:pt x="2713736" y="406590"/>
                  </a:lnTo>
                  <a:lnTo>
                    <a:pt x="2707449" y="397268"/>
                  </a:lnTo>
                  <a:lnTo>
                    <a:pt x="2698127" y="390982"/>
                  </a:lnTo>
                  <a:lnTo>
                    <a:pt x="2686710" y="388683"/>
                  </a:lnTo>
                  <a:lnTo>
                    <a:pt x="2675280" y="390982"/>
                  </a:lnTo>
                  <a:lnTo>
                    <a:pt x="2665958" y="397268"/>
                  </a:lnTo>
                  <a:lnTo>
                    <a:pt x="2659659" y="406590"/>
                  </a:lnTo>
                  <a:lnTo>
                    <a:pt x="2657360" y="417995"/>
                  </a:lnTo>
                  <a:lnTo>
                    <a:pt x="2659659" y="429399"/>
                  </a:lnTo>
                  <a:lnTo>
                    <a:pt x="2665958" y="438721"/>
                  </a:lnTo>
                  <a:lnTo>
                    <a:pt x="2675280" y="445008"/>
                  </a:lnTo>
                  <a:lnTo>
                    <a:pt x="2686710" y="447306"/>
                  </a:lnTo>
                  <a:lnTo>
                    <a:pt x="2698127" y="445008"/>
                  </a:lnTo>
                  <a:lnTo>
                    <a:pt x="2707449" y="438721"/>
                  </a:lnTo>
                  <a:lnTo>
                    <a:pt x="2713736" y="429399"/>
                  </a:lnTo>
                  <a:lnTo>
                    <a:pt x="2716034" y="417995"/>
                  </a:lnTo>
                  <a:close/>
                </a:path>
                <a:path w="8425815" h="6800215">
                  <a:moveTo>
                    <a:pt x="2716034" y="223659"/>
                  </a:moveTo>
                  <a:lnTo>
                    <a:pt x="2713736" y="212242"/>
                  </a:lnTo>
                  <a:lnTo>
                    <a:pt x="2707449" y="202920"/>
                  </a:lnTo>
                  <a:lnTo>
                    <a:pt x="2698127" y="196634"/>
                  </a:lnTo>
                  <a:lnTo>
                    <a:pt x="2686710" y="194322"/>
                  </a:lnTo>
                  <a:lnTo>
                    <a:pt x="2675280" y="196634"/>
                  </a:lnTo>
                  <a:lnTo>
                    <a:pt x="2665958" y="202920"/>
                  </a:lnTo>
                  <a:lnTo>
                    <a:pt x="2659659" y="212242"/>
                  </a:lnTo>
                  <a:lnTo>
                    <a:pt x="2657360" y="223659"/>
                  </a:lnTo>
                  <a:lnTo>
                    <a:pt x="2659659" y="235077"/>
                  </a:lnTo>
                  <a:lnTo>
                    <a:pt x="2665958" y="244386"/>
                  </a:lnTo>
                  <a:lnTo>
                    <a:pt x="2675280" y="250672"/>
                  </a:lnTo>
                  <a:lnTo>
                    <a:pt x="2686710" y="252984"/>
                  </a:lnTo>
                  <a:lnTo>
                    <a:pt x="2698127" y="250672"/>
                  </a:lnTo>
                  <a:lnTo>
                    <a:pt x="2707449" y="244386"/>
                  </a:lnTo>
                  <a:lnTo>
                    <a:pt x="2713736" y="235077"/>
                  </a:lnTo>
                  <a:lnTo>
                    <a:pt x="2716034" y="223659"/>
                  </a:lnTo>
                  <a:close/>
                </a:path>
                <a:path w="8425815" h="6800215">
                  <a:moveTo>
                    <a:pt x="2736392" y="6441262"/>
                  </a:moveTo>
                  <a:lnTo>
                    <a:pt x="2734094" y="6429857"/>
                  </a:lnTo>
                  <a:lnTo>
                    <a:pt x="2727807" y="6420536"/>
                  </a:lnTo>
                  <a:lnTo>
                    <a:pt x="2718485" y="6414249"/>
                  </a:lnTo>
                  <a:lnTo>
                    <a:pt x="2707081" y="6411950"/>
                  </a:lnTo>
                  <a:lnTo>
                    <a:pt x="2695676" y="6414249"/>
                  </a:lnTo>
                  <a:lnTo>
                    <a:pt x="2686354" y="6420536"/>
                  </a:lnTo>
                  <a:lnTo>
                    <a:pt x="2680055" y="6429857"/>
                  </a:lnTo>
                  <a:lnTo>
                    <a:pt x="2677744" y="6441262"/>
                  </a:lnTo>
                  <a:lnTo>
                    <a:pt x="2680055" y="6452679"/>
                  </a:lnTo>
                  <a:lnTo>
                    <a:pt x="2686354" y="6462014"/>
                  </a:lnTo>
                  <a:lnTo>
                    <a:pt x="2695676" y="6468300"/>
                  </a:lnTo>
                  <a:lnTo>
                    <a:pt x="2707081" y="6470599"/>
                  </a:lnTo>
                  <a:lnTo>
                    <a:pt x="2718485" y="6468300"/>
                  </a:lnTo>
                  <a:lnTo>
                    <a:pt x="2727807" y="6462014"/>
                  </a:lnTo>
                  <a:lnTo>
                    <a:pt x="2734094" y="6452679"/>
                  </a:lnTo>
                  <a:lnTo>
                    <a:pt x="2736392" y="6441262"/>
                  </a:lnTo>
                  <a:close/>
                </a:path>
                <a:path w="8425815" h="6800215">
                  <a:moveTo>
                    <a:pt x="2736392" y="6246927"/>
                  </a:moveTo>
                  <a:lnTo>
                    <a:pt x="2734094" y="6235535"/>
                  </a:lnTo>
                  <a:lnTo>
                    <a:pt x="2727807" y="6226213"/>
                  </a:lnTo>
                  <a:lnTo>
                    <a:pt x="2718485" y="6219926"/>
                  </a:lnTo>
                  <a:lnTo>
                    <a:pt x="2707081" y="6217615"/>
                  </a:lnTo>
                  <a:lnTo>
                    <a:pt x="2695676" y="6219926"/>
                  </a:lnTo>
                  <a:lnTo>
                    <a:pt x="2686354" y="6226213"/>
                  </a:lnTo>
                  <a:lnTo>
                    <a:pt x="2680055" y="6235535"/>
                  </a:lnTo>
                  <a:lnTo>
                    <a:pt x="2677744" y="6246927"/>
                  </a:lnTo>
                  <a:lnTo>
                    <a:pt x="2680055" y="6258344"/>
                  </a:lnTo>
                  <a:lnTo>
                    <a:pt x="2686354" y="6267653"/>
                  </a:lnTo>
                  <a:lnTo>
                    <a:pt x="2695676" y="6273939"/>
                  </a:lnTo>
                  <a:lnTo>
                    <a:pt x="2707081" y="6276251"/>
                  </a:lnTo>
                  <a:lnTo>
                    <a:pt x="2718485" y="6273939"/>
                  </a:lnTo>
                  <a:lnTo>
                    <a:pt x="2727807" y="6267653"/>
                  </a:lnTo>
                  <a:lnTo>
                    <a:pt x="2734094" y="6258344"/>
                  </a:lnTo>
                  <a:lnTo>
                    <a:pt x="2736392" y="6246927"/>
                  </a:lnTo>
                  <a:close/>
                </a:path>
                <a:path w="8425815" h="6800215">
                  <a:moveTo>
                    <a:pt x="2915704" y="6441262"/>
                  </a:moveTo>
                  <a:lnTo>
                    <a:pt x="2913405" y="6429857"/>
                  </a:lnTo>
                  <a:lnTo>
                    <a:pt x="2907119" y="6420536"/>
                  </a:lnTo>
                  <a:lnTo>
                    <a:pt x="2897797" y="6414249"/>
                  </a:lnTo>
                  <a:lnTo>
                    <a:pt x="2886392" y="6411950"/>
                  </a:lnTo>
                  <a:lnTo>
                    <a:pt x="2874975" y="6414249"/>
                  </a:lnTo>
                  <a:lnTo>
                    <a:pt x="2865640" y="6420536"/>
                  </a:lnTo>
                  <a:lnTo>
                    <a:pt x="2859354" y="6429857"/>
                  </a:lnTo>
                  <a:lnTo>
                    <a:pt x="2857042" y="6441262"/>
                  </a:lnTo>
                  <a:lnTo>
                    <a:pt x="2859354" y="6452679"/>
                  </a:lnTo>
                  <a:lnTo>
                    <a:pt x="2865640" y="6462014"/>
                  </a:lnTo>
                  <a:lnTo>
                    <a:pt x="2874975" y="6468300"/>
                  </a:lnTo>
                  <a:lnTo>
                    <a:pt x="2886392" y="6470599"/>
                  </a:lnTo>
                  <a:lnTo>
                    <a:pt x="2897797" y="6468300"/>
                  </a:lnTo>
                  <a:lnTo>
                    <a:pt x="2907119" y="6462014"/>
                  </a:lnTo>
                  <a:lnTo>
                    <a:pt x="2913405" y="6452679"/>
                  </a:lnTo>
                  <a:lnTo>
                    <a:pt x="2915704" y="6441262"/>
                  </a:lnTo>
                  <a:close/>
                </a:path>
                <a:path w="8425815" h="6800215">
                  <a:moveTo>
                    <a:pt x="2915704" y="6246927"/>
                  </a:moveTo>
                  <a:lnTo>
                    <a:pt x="2913405" y="6235535"/>
                  </a:lnTo>
                  <a:lnTo>
                    <a:pt x="2907119" y="6226213"/>
                  </a:lnTo>
                  <a:lnTo>
                    <a:pt x="2897797" y="6219926"/>
                  </a:lnTo>
                  <a:lnTo>
                    <a:pt x="2886392" y="6217615"/>
                  </a:lnTo>
                  <a:lnTo>
                    <a:pt x="2874975" y="6219926"/>
                  </a:lnTo>
                  <a:lnTo>
                    <a:pt x="2865640" y="6226213"/>
                  </a:lnTo>
                  <a:lnTo>
                    <a:pt x="2859354" y="6235535"/>
                  </a:lnTo>
                  <a:lnTo>
                    <a:pt x="2857042" y="6246927"/>
                  </a:lnTo>
                  <a:lnTo>
                    <a:pt x="2859354" y="6258344"/>
                  </a:lnTo>
                  <a:lnTo>
                    <a:pt x="2865640" y="6267653"/>
                  </a:lnTo>
                  <a:lnTo>
                    <a:pt x="2874975" y="6273939"/>
                  </a:lnTo>
                  <a:lnTo>
                    <a:pt x="2886392" y="6276251"/>
                  </a:lnTo>
                  <a:lnTo>
                    <a:pt x="2897797" y="6273939"/>
                  </a:lnTo>
                  <a:lnTo>
                    <a:pt x="2907119" y="6267653"/>
                  </a:lnTo>
                  <a:lnTo>
                    <a:pt x="2913405" y="6258344"/>
                  </a:lnTo>
                  <a:lnTo>
                    <a:pt x="2915704" y="6246927"/>
                  </a:lnTo>
                  <a:close/>
                </a:path>
                <a:path w="8425815" h="6800215">
                  <a:moveTo>
                    <a:pt x="3095015" y="6441262"/>
                  </a:moveTo>
                  <a:lnTo>
                    <a:pt x="3092704" y="6429857"/>
                  </a:lnTo>
                  <a:lnTo>
                    <a:pt x="3086417" y="6420536"/>
                  </a:lnTo>
                  <a:lnTo>
                    <a:pt x="3077108" y="6414249"/>
                  </a:lnTo>
                  <a:lnTo>
                    <a:pt x="3065691" y="6411950"/>
                  </a:lnTo>
                  <a:lnTo>
                    <a:pt x="3054286" y="6414249"/>
                  </a:lnTo>
                  <a:lnTo>
                    <a:pt x="3044964" y="6420536"/>
                  </a:lnTo>
                  <a:lnTo>
                    <a:pt x="3038691" y="6429857"/>
                  </a:lnTo>
                  <a:lnTo>
                    <a:pt x="3036379" y="6441262"/>
                  </a:lnTo>
                  <a:lnTo>
                    <a:pt x="3038691" y="6452679"/>
                  </a:lnTo>
                  <a:lnTo>
                    <a:pt x="3044964" y="6462014"/>
                  </a:lnTo>
                  <a:lnTo>
                    <a:pt x="3054286" y="6468300"/>
                  </a:lnTo>
                  <a:lnTo>
                    <a:pt x="3065691" y="6470599"/>
                  </a:lnTo>
                  <a:lnTo>
                    <a:pt x="3077108" y="6468300"/>
                  </a:lnTo>
                  <a:lnTo>
                    <a:pt x="3086417" y="6462014"/>
                  </a:lnTo>
                  <a:lnTo>
                    <a:pt x="3092704" y="6452679"/>
                  </a:lnTo>
                  <a:lnTo>
                    <a:pt x="3095015" y="6441262"/>
                  </a:lnTo>
                  <a:close/>
                </a:path>
                <a:path w="8425815" h="6800215">
                  <a:moveTo>
                    <a:pt x="3095015" y="6246927"/>
                  </a:moveTo>
                  <a:lnTo>
                    <a:pt x="3092704" y="6235535"/>
                  </a:lnTo>
                  <a:lnTo>
                    <a:pt x="3086417" y="6226213"/>
                  </a:lnTo>
                  <a:lnTo>
                    <a:pt x="3077108" y="6219926"/>
                  </a:lnTo>
                  <a:lnTo>
                    <a:pt x="3065691" y="6217615"/>
                  </a:lnTo>
                  <a:lnTo>
                    <a:pt x="3054286" y="6219926"/>
                  </a:lnTo>
                  <a:lnTo>
                    <a:pt x="3044964" y="6226213"/>
                  </a:lnTo>
                  <a:lnTo>
                    <a:pt x="3038691" y="6235535"/>
                  </a:lnTo>
                  <a:lnTo>
                    <a:pt x="3036379" y="6246927"/>
                  </a:lnTo>
                  <a:lnTo>
                    <a:pt x="3038691" y="6258344"/>
                  </a:lnTo>
                  <a:lnTo>
                    <a:pt x="3044964" y="6267653"/>
                  </a:lnTo>
                  <a:lnTo>
                    <a:pt x="3054286" y="6273939"/>
                  </a:lnTo>
                  <a:lnTo>
                    <a:pt x="3065691" y="6276251"/>
                  </a:lnTo>
                  <a:lnTo>
                    <a:pt x="3077108" y="6273939"/>
                  </a:lnTo>
                  <a:lnTo>
                    <a:pt x="3086417" y="6267653"/>
                  </a:lnTo>
                  <a:lnTo>
                    <a:pt x="3092704" y="6258344"/>
                  </a:lnTo>
                  <a:lnTo>
                    <a:pt x="3095015" y="6246927"/>
                  </a:lnTo>
                  <a:close/>
                </a:path>
                <a:path w="8425815" h="6800215">
                  <a:moveTo>
                    <a:pt x="3293681" y="6646951"/>
                  </a:moveTo>
                  <a:lnTo>
                    <a:pt x="3163151" y="6544246"/>
                  </a:lnTo>
                  <a:lnTo>
                    <a:pt x="3163151" y="6641312"/>
                  </a:lnTo>
                  <a:lnTo>
                    <a:pt x="2897289" y="6641312"/>
                  </a:lnTo>
                  <a:lnTo>
                    <a:pt x="2897289" y="6649682"/>
                  </a:lnTo>
                  <a:lnTo>
                    <a:pt x="3163151" y="6649682"/>
                  </a:lnTo>
                  <a:lnTo>
                    <a:pt x="3163151" y="6749682"/>
                  </a:lnTo>
                  <a:lnTo>
                    <a:pt x="3293681" y="6646951"/>
                  </a:lnTo>
                  <a:close/>
                </a:path>
                <a:path w="8425815" h="6800215">
                  <a:moveTo>
                    <a:pt x="3984879" y="1175092"/>
                  </a:moveTo>
                  <a:lnTo>
                    <a:pt x="3933748" y="1182827"/>
                  </a:lnTo>
                  <a:lnTo>
                    <a:pt x="3882847" y="1191653"/>
                  </a:lnTo>
                  <a:lnTo>
                    <a:pt x="3832187" y="1201585"/>
                  </a:lnTo>
                  <a:lnTo>
                    <a:pt x="3781780" y="1212621"/>
                  </a:lnTo>
                  <a:lnTo>
                    <a:pt x="3731615" y="1224737"/>
                  </a:lnTo>
                  <a:lnTo>
                    <a:pt x="3681730" y="1237957"/>
                  </a:lnTo>
                  <a:lnTo>
                    <a:pt x="3632111" y="1252270"/>
                  </a:lnTo>
                  <a:lnTo>
                    <a:pt x="3582771" y="1267663"/>
                  </a:lnTo>
                  <a:lnTo>
                    <a:pt x="3533724" y="1284160"/>
                  </a:lnTo>
                  <a:lnTo>
                    <a:pt x="3484969" y="1301737"/>
                  </a:lnTo>
                  <a:lnTo>
                    <a:pt x="3436518" y="1320406"/>
                  </a:lnTo>
                  <a:lnTo>
                    <a:pt x="3388385" y="1340154"/>
                  </a:lnTo>
                  <a:lnTo>
                    <a:pt x="3341090" y="1360754"/>
                  </a:lnTo>
                  <a:lnTo>
                    <a:pt x="3294329" y="1382318"/>
                  </a:lnTo>
                  <a:lnTo>
                    <a:pt x="3248139" y="1404835"/>
                  </a:lnTo>
                  <a:lnTo>
                    <a:pt x="3202495" y="1428292"/>
                  </a:lnTo>
                  <a:lnTo>
                    <a:pt x="3157436" y="1452702"/>
                  </a:lnTo>
                  <a:lnTo>
                    <a:pt x="3112935" y="1478051"/>
                  </a:lnTo>
                  <a:lnTo>
                    <a:pt x="3069031" y="1504340"/>
                  </a:lnTo>
                  <a:lnTo>
                    <a:pt x="3025711" y="1531543"/>
                  </a:lnTo>
                  <a:lnTo>
                    <a:pt x="2982988" y="1559687"/>
                  </a:lnTo>
                  <a:lnTo>
                    <a:pt x="2940875" y="1588744"/>
                  </a:lnTo>
                  <a:lnTo>
                    <a:pt x="2899372" y="1618716"/>
                  </a:lnTo>
                  <a:lnTo>
                    <a:pt x="2858478" y="1649590"/>
                  </a:lnTo>
                  <a:lnTo>
                    <a:pt x="2818219" y="1681378"/>
                  </a:lnTo>
                  <a:lnTo>
                    <a:pt x="2778607" y="1714068"/>
                  </a:lnTo>
                  <a:lnTo>
                    <a:pt x="2739618" y="1747647"/>
                  </a:lnTo>
                  <a:lnTo>
                    <a:pt x="2701290" y="1782127"/>
                  </a:lnTo>
                  <a:lnTo>
                    <a:pt x="2663609" y="1817484"/>
                  </a:lnTo>
                  <a:lnTo>
                    <a:pt x="2626601" y="1853717"/>
                  </a:lnTo>
                  <a:lnTo>
                    <a:pt x="2590368" y="1890737"/>
                  </a:lnTo>
                  <a:lnTo>
                    <a:pt x="2554998" y="1928406"/>
                  </a:lnTo>
                  <a:lnTo>
                    <a:pt x="2520531" y="1966734"/>
                  </a:lnTo>
                  <a:lnTo>
                    <a:pt x="2486952" y="2005711"/>
                  </a:lnTo>
                  <a:lnTo>
                    <a:pt x="2454262" y="2045335"/>
                  </a:lnTo>
                  <a:lnTo>
                    <a:pt x="2422474" y="2085594"/>
                  </a:lnTo>
                  <a:lnTo>
                    <a:pt x="2391587" y="2126475"/>
                  </a:lnTo>
                  <a:lnTo>
                    <a:pt x="2361615" y="2167979"/>
                  </a:lnTo>
                  <a:lnTo>
                    <a:pt x="2332558" y="2210092"/>
                  </a:lnTo>
                  <a:lnTo>
                    <a:pt x="2304427" y="2252815"/>
                  </a:lnTo>
                  <a:lnTo>
                    <a:pt x="2277211" y="2296134"/>
                  </a:lnTo>
                  <a:lnTo>
                    <a:pt x="2250935" y="2340038"/>
                  </a:lnTo>
                  <a:lnTo>
                    <a:pt x="2225586" y="2384539"/>
                  </a:lnTo>
                  <a:lnTo>
                    <a:pt x="2201176" y="2429599"/>
                  </a:lnTo>
                  <a:lnTo>
                    <a:pt x="2177707" y="2475242"/>
                  </a:lnTo>
                  <a:lnTo>
                    <a:pt x="2155190" y="2521432"/>
                  </a:lnTo>
                  <a:lnTo>
                    <a:pt x="2133638" y="2568181"/>
                  </a:lnTo>
                  <a:lnTo>
                    <a:pt x="2113026" y="2615476"/>
                  </a:lnTo>
                  <a:lnTo>
                    <a:pt x="2093798" y="2662301"/>
                  </a:lnTo>
                  <a:lnTo>
                    <a:pt x="2075599" y="2709418"/>
                  </a:lnTo>
                  <a:lnTo>
                    <a:pt x="2058428" y="2756814"/>
                  </a:lnTo>
                  <a:lnTo>
                    <a:pt x="2042287" y="2804503"/>
                  </a:lnTo>
                  <a:lnTo>
                    <a:pt x="2027174" y="2852470"/>
                  </a:lnTo>
                  <a:lnTo>
                    <a:pt x="2013089" y="2900692"/>
                  </a:lnTo>
                  <a:lnTo>
                    <a:pt x="2000046" y="2949181"/>
                  </a:lnTo>
                  <a:lnTo>
                    <a:pt x="1988032" y="2997911"/>
                  </a:lnTo>
                  <a:lnTo>
                    <a:pt x="1977047" y="3046895"/>
                  </a:lnTo>
                  <a:lnTo>
                    <a:pt x="1967115" y="3096120"/>
                  </a:lnTo>
                  <a:lnTo>
                    <a:pt x="1958213" y="3145561"/>
                  </a:lnTo>
                  <a:lnTo>
                    <a:pt x="1950351" y="3195231"/>
                  </a:lnTo>
                  <a:lnTo>
                    <a:pt x="1943544" y="3245104"/>
                  </a:lnTo>
                  <a:lnTo>
                    <a:pt x="1937766" y="3295192"/>
                  </a:lnTo>
                  <a:lnTo>
                    <a:pt x="1933041" y="3345472"/>
                  </a:lnTo>
                  <a:lnTo>
                    <a:pt x="1929358" y="3395942"/>
                  </a:lnTo>
                  <a:lnTo>
                    <a:pt x="1926729" y="3446602"/>
                  </a:lnTo>
                  <a:lnTo>
                    <a:pt x="1925154" y="3497427"/>
                  </a:lnTo>
                  <a:lnTo>
                    <a:pt x="1924634" y="3548418"/>
                  </a:lnTo>
                  <a:lnTo>
                    <a:pt x="1925154" y="3599421"/>
                  </a:lnTo>
                  <a:lnTo>
                    <a:pt x="1926729" y="3650246"/>
                  </a:lnTo>
                  <a:lnTo>
                    <a:pt x="1929358" y="3700907"/>
                  </a:lnTo>
                  <a:lnTo>
                    <a:pt x="1933041" y="3751376"/>
                  </a:lnTo>
                  <a:lnTo>
                    <a:pt x="1937766" y="3801656"/>
                  </a:lnTo>
                  <a:lnTo>
                    <a:pt x="1943544" y="3851745"/>
                  </a:lnTo>
                  <a:lnTo>
                    <a:pt x="1950351" y="3901630"/>
                  </a:lnTo>
                  <a:lnTo>
                    <a:pt x="1958213" y="3951287"/>
                  </a:lnTo>
                  <a:lnTo>
                    <a:pt x="1967115" y="4000741"/>
                  </a:lnTo>
                  <a:lnTo>
                    <a:pt x="1977047" y="4049953"/>
                  </a:lnTo>
                  <a:lnTo>
                    <a:pt x="1988032" y="4098937"/>
                  </a:lnTo>
                  <a:lnTo>
                    <a:pt x="2000046" y="4147680"/>
                  </a:lnTo>
                  <a:lnTo>
                    <a:pt x="2013089" y="4196156"/>
                  </a:lnTo>
                  <a:lnTo>
                    <a:pt x="2027174" y="4244391"/>
                  </a:lnTo>
                  <a:lnTo>
                    <a:pt x="2042287" y="4292346"/>
                  </a:lnTo>
                  <a:lnTo>
                    <a:pt x="2058428" y="4340034"/>
                  </a:lnTo>
                  <a:lnTo>
                    <a:pt x="2075599" y="4387443"/>
                  </a:lnTo>
                  <a:lnTo>
                    <a:pt x="2093798" y="4434560"/>
                  </a:lnTo>
                  <a:lnTo>
                    <a:pt x="2113026" y="4481373"/>
                  </a:lnTo>
                  <a:lnTo>
                    <a:pt x="2133638" y="4528667"/>
                  </a:lnTo>
                  <a:lnTo>
                    <a:pt x="2155190" y="4575416"/>
                  </a:lnTo>
                  <a:lnTo>
                    <a:pt x="2177707" y="4621619"/>
                  </a:lnTo>
                  <a:lnTo>
                    <a:pt x="2201176" y="4667250"/>
                  </a:lnTo>
                  <a:lnTo>
                    <a:pt x="2225586" y="4712322"/>
                  </a:lnTo>
                  <a:lnTo>
                    <a:pt x="2250935" y="4756810"/>
                  </a:lnTo>
                  <a:lnTo>
                    <a:pt x="2277211" y="4800714"/>
                  </a:lnTo>
                  <a:lnTo>
                    <a:pt x="2304427" y="4844034"/>
                  </a:lnTo>
                  <a:lnTo>
                    <a:pt x="2332558" y="4886757"/>
                  </a:lnTo>
                  <a:lnTo>
                    <a:pt x="2361615" y="4928870"/>
                  </a:lnTo>
                  <a:lnTo>
                    <a:pt x="2391587" y="4970373"/>
                  </a:lnTo>
                  <a:lnTo>
                    <a:pt x="2422474" y="5011267"/>
                  </a:lnTo>
                  <a:lnTo>
                    <a:pt x="2454262" y="5051514"/>
                  </a:lnTo>
                  <a:lnTo>
                    <a:pt x="2486952" y="5091138"/>
                  </a:lnTo>
                  <a:lnTo>
                    <a:pt x="2520531" y="5130127"/>
                  </a:lnTo>
                  <a:lnTo>
                    <a:pt x="2554998" y="5168455"/>
                  </a:lnTo>
                  <a:lnTo>
                    <a:pt x="2590368" y="5206123"/>
                  </a:lnTo>
                  <a:lnTo>
                    <a:pt x="2626601" y="5243131"/>
                  </a:lnTo>
                  <a:lnTo>
                    <a:pt x="2663609" y="5279377"/>
                  </a:lnTo>
                  <a:lnTo>
                    <a:pt x="2701290" y="5314734"/>
                  </a:lnTo>
                  <a:lnTo>
                    <a:pt x="2739618" y="5349202"/>
                  </a:lnTo>
                  <a:lnTo>
                    <a:pt x="2778607" y="5382793"/>
                  </a:lnTo>
                  <a:lnTo>
                    <a:pt x="2818219" y="5415483"/>
                  </a:lnTo>
                  <a:lnTo>
                    <a:pt x="2858478" y="5447271"/>
                  </a:lnTo>
                  <a:lnTo>
                    <a:pt x="2899372" y="5478145"/>
                  </a:lnTo>
                  <a:lnTo>
                    <a:pt x="2940875" y="5508117"/>
                  </a:lnTo>
                  <a:lnTo>
                    <a:pt x="2982988" y="5537174"/>
                  </a:lnTo>
                  <a:lnTo>
                    <a:pt x="3025711" y="5565318"/>
                  </a:lnTo>
                  <a:lnTo>
                    <a:pt x="3069031" y="5592534"/>
                  </a:lnTo>
                  <a:lnTo>
                    <a:pt x="3112935" y="5618810"/>
                  </a:lnTo>
                  <a:lnTo>
                    <a:pt x="3157436" y="5644159"/>
                  </a:lnTo>
                  <a:lnTo>
                    <a:pt x="3202495" y="5668569"/>
                  </a:lnTo>
                  <a:lnTo>
                    <a:pt x="3248139" y="5692038"/>
                  </a:lnTo>
                  <a:lnTo>
                    <a:pt x="3294329" y="5714543"/>
                  </a:lnTo>
                  <a:lnTo>
                    <a:pt x="3341090" y="5736107"/>
                  </a:lnTo>
                  <a:lnTo>
                    <a:pt x="3388385" y="5756707"/>
                  </a:lnTo>
                  <a:lnTo>
                    <a:pt x="3436391" y="5776404"/>
                  </a:lnTo>
                  <a:lnTo>
                    <a:pt x="3484715" y="5795035"/>
                  </a:lnTo>
                  <a:lnTo>
                    <a:pt x="3533343" y="5812574"/>
                  </a:lnTo>
                  <a:lnTo>
                    <a:pt x="3582276" y="5829033"/>
                  </a:lnTo>
                  <a:lnTo>
                    <a:pt x="3631488" y="5844400"/>
                  </a:lnTo>
                  <a:lnTo>
                    <a:pt x="3680993" y="5858688"/>
                  </a:lnTo>
                  <a:lnTo>
                    <a:pt x="3730764" y="5871883"/>
                  </a:lnTo>
                  <a:lnTo>
                    <a:pt x="3780790" y="5883999"/>
                  </a:lnTo>
                  <a:lnTo>
                    <a:pt x="3831082" y="5895022"/>
                  </a:lnTo>
                  <a:lnTo>
                    <a:pt x="3881615" y="5904954"/>
                  </a:lnTo>
                  <a:lnTo>
                    <a:pt x="3932682" y="5623738"/>
                  </a:lnTo>
                  <a:lnTo>
                    <a:pt x="3883393" y="5613959"/>
                  </a:lnTo>
                  <a:lnTo>
                    <a:pt x="3834384" y="5602998"/>
                  </a:lnTo>
                  <a:lnTo>
                    <a:pt x="3785654" y="5590870"/>
                  </a:lnTo>
                  <a:lnTo>
                    <a:pt x="3737203" y="5577573"/>
                  </a:lnTo>
                  <a:lnTo>
                    <a:pt x="3689058" y="5563095"/>
                  </a:lnTo>
                  <a:lnTo>
                    <a:pt x="3641229" y="5547449"/>
                  </a:lnTo>
                  <a:lnTo>
                    <a:pt x="3593719" y="5530621"/>
                  </a:lnTo>
                  <a:lnTo>
                    <a:pt x="3546525" y="5512638"/>
                  </a:lnTo>
                  <a:lnTo>
                    <a:pt x="3499688" y="5493486"/>
                  </a:lnTo>
                  <a:lnTo>
                    <a:pt x="3452863" y="5473014"/>
                  </a:lnTo>
                  <a:lnTo>
                    <a:pt x="3406648" y="5451475"/>
                  </a:lnTo>
                  <a:lnTo>
                    <a:pt x="3361042" y="5428869"/>
                  </a:lnTo>
                  <a:lnTo>
                    <a:pt x="3316071" y="5405209"/>
                  </a:lnTo>
                  <a:lnTo>
                    <a:pt x="3271736" y="5380507"/>
                  </a:lnTo>
                  <a:lnTo>
                    <a:pt x="3228048" y="5354752"/>
                  </a:lnTo>
                  <a:lnTo>
                    <a:pt x="3185020" y="5327955"/>
                  </a:lnTo>
                  <a:lnTo>
                    <a:pt x="3142640" y="5300129"/>
                  </a:lnTo>
                  <a:lnTo>
                    <a:pt x="3100946" y="5271262"/>
                  </a:lnTo>
                  <a:lnTo>
                    <a:pt x="3059938" y="5241391"/>
                  </a:lnTo>
                  <a:lnTo>
                    <a:pt x="3019602" y="5210505"/>
                  </a:lnTo>
                  <a:lnTo>
                    <a:pt x="2979978" y="5178603"/>
                  </a:lnTo>
                  <a:lnTo>
                    <a:pt x="2941066" y="5145710"/>
                  </a:lnTo>
                  <a:lnTo>
                    <a:pt x="2902877" y="5111813"/>
                  </a:lnTo>
                  <a:lnTo>
                    <a:pt x="2865399" y="5076926"/>
                  </a:lnTo>
                  <a:lnTo>
                    <a:pt x="2828671" y="5041049"/>
                  </a:lnTo>
                  <a:lnTo>
                    <a:pt x="2792806" y="5004320"/>
                  </a:lnTo>
                  <a:lnTo>
                    <a:pt x="2757919" y="4966855"/>
                  </a:lnTo>
                  <a:lnTo>
                    <a:pt x="2724035" y="4928667"/>
                  </a:lnTo>
                  <a:lnTo>
                    <a:pt x="2691130" y="4889754"/>
                  </a:lnTo>
                  <a:lnTo>
                    <a:pt x="2659240" y="4850130"/>
                  </a:lnTo>
                  <a:lnTo>
                    <a:pt x="2628341" y="4809807"/>
                  </a:lnTo>
                  <a:lnTo>
                    <a:pt x="2598470" y="4768786"/>
                  </a:lnTo>
                  <a:lnTo>
                    <a:pt x="2569616" y="4727092"/>
                  </a:lnTo>
                  <a:lnTo>
                    <a:pt x="2541790" y="4684712"/>
                  </a:lnTo>
                  <a:lnTo>
                    <a:pt x="2514993" y="4641685"/>
                  </a:lnTo>
                  <a:lnTo>
                    <a:pt x="2489238" y="4597997"/>
                  </a:lnTo>
                  <a:lnTo>
                    <a:pt x="2464524" y="4553661"/>
                  </a:lnTo>
                  <a:lnTo>
                    <a:pt x="2440863" y="4508690"/>
                  </a:lnTo>
                  <a:lnTo>
                    <a:pt x="2418257" y="4463085"/>
                  </a:lnTo>
                  <a:lnTo>
                    <a:pt x="2396718" y="4416869"/>
                  </a:lnTo>
                  <a:lnTo>
                    <a:pt x="2376246" y="4370044"/>
                  </a:lnTo>
                  <a:lnTo>
                    <a:pt x="2357386" y="4323956"/>
                  </a:lnTo>
                  <a:lnTo>
                    <a:pt x="2339657" y="4277550"/>
                  </a:lnTo>
                  <a:lnTo>
                    <a:pt x="2323071" y="4230827"/>
                  </a:lnTo>
                  <a:lnTo>
                    <a:pt x="2307602" y="4183799"/>
                  </a:lnTo>
                  <a:lnTo>
                    <a:pt x="2293277" y="4136466"/>
                  </a:lnTo>
                  <a:lnTo>
                    <a:pt x="2280081" y="4088828"/>
                  </a:lnTo>
                  <a:lnTo>
                    <a:pt x="2268016" y="4040924"/>
                  </a:lnTo>
                  <a:lnTo>
                    <a:pt x="2257107" y="3992740"/>
                  </a:lnTo>
                  <a:lnTo>
                    <a:pt x="2247328" y="3944302"/>
                  </a:lnTo>
                  <a:lnTo>
                    <a:pt x="2238692" y="3895610"/>
                  </a:lnTo>
                  <a:lnTo>
                    <a:pt x="2231199" y="3846665"/>
                  </a:lnTo>
                  <a:lnTo>
                    <a:pt x="2224862" y="3797490"/>
                  </a:lnTo>
                  <a:lnTo>
                    <a:pt x="2219668" y="3748087"/>
                  </a:lnTo>
                  <a:lnTo>
                    <a:pt x="2215629" y="3698468"/>
                  </a:lnTo>
                  <a:lnTo>
                    <a:pt x="2212733" y="3648646"/>
                  </a:lnTo>
                  <a:lnTo>
                    <a:pt x="2211006" y="3598634"/>
                  </a:lnTo>
                  <a:lnTo>
                    <a:pt x="2210422" y="3548418"/>
                  </a:lnTo>
                  <a:lnTo>
                    <a:pt x="2211006" y="3498215"/>
                  </a:lnTo>
                  <a:lnTo>
                    <a:pt x="2212733" y="3448189"/>
                  </a:lnTo>
                  <a:lnTo>
                    <a:pt x="2215629" y="3398367"/>
                  </a:lnTo>
                  <a:lnTo>
                    <a:pt x="2219668" y="3348761"/>
                  </a:lnTo>
                  <a:lnTo>
                    <a:pt x="2224862" y="3299358"/>
                  </a:lnTo>
                  <a:lnTo>
                    <a:pt x="2231199" y="3250184"/>
                  </a:lnTo>
                  <a:lnTo>
                    <a:pt x="2238692" y="3201238"/>
                  </a:lnTo>
                  <a:lnTo>
                    <a:pt x="2247328" y="3152546"/>
                  </a:lnTo>
                  <a:lnTo>
                    <a:pt x="2257107" y="3104096"/>
                  </a:lnTo>
                  <a:lnTo>
                    <a:pt x="2268016" y="3055924"/>
                  </a:lnTo>
                  <a:lnTo>
                    <a:pt x="2280081" y="3008007"/>
                  </a:lnTo>
                  <a:lnTo>
                    <a:pt x="2293277" y="2960382"/>
                  </a:lnTo>
                  <a:lnTo>
                    <a:pt x="2307602" y="2913049"/>
                  </a:lnTo>
                  <a:lnTo>
                    <a:pt x="2323071" y="2866021"/>
                  </a:lnTo>
                  <a:lnTo>
                    <a:pt x="2339657" y="2819285"/>
                  </a:lnTo>
                  <a:lnTo>
                    <a:pt x="2357386" y="2772880"/>
                  </a:lnTo>
                  <a:lnTo>
                    <a:pt x="2376246" y="2726804"/>
                  </a:lnTo>
                  <a:lnTo>
                    <a:pt x="2396718" y="2679979"/>
                  </a:lnTo>
                  <a:lnTo>
                    <a:pt x="2418257" y="2633764"/>
                  </a:lnTo>
                  <a:lnTo>
                    <a:pt x="2440863" y="2588171"/>
                  </a:lnTo>
                  <a:lnTo>
                    <a:pt x="2464524" y="2543200"/>
                  </a:lnTo>
                  <a:lnTo>
                    <a:pt x="2489238" y="2498864"/>
                  </a:lnTo>
                  <a:lnTo>
                    <a:pt x="2514993" y="2455176"/>
                  </a:lnTo>
                  <a:lnTo>
                    <a:pt x="2541790" y="2412136"/>
                  </a:lnTo>
                  <a:lnTo>
                    <a:pt x="2569616" y="2369769"/>
                  </a:lnTo>
                  <a:lnTo>
                    <a:pt x="2598470" y="2328075"/>
                  </a:lnTo>
                  <a:lnTo>
                    <a:pt x="2628341" y="2287054"/>
                  </a:lnTo>
                  <a:lnTo>
                    <a:pt x="2659240" y="2246731"/>
                  </a:lnTo>
                  <a:lnTo>
                    <a:pt x="2691130" y="2207107"/>
                  </a:lnTo>
                  <a:lnTo>
                    <a:pt x="2724035" y="2168194"/>
                  </a:lnTo>
                  <a:lnTo>
                    <a:pt x="2757919" y="2130006"/>
                  </a:lnTo>
                  <a:lnTo>
                    <a:pt x="2792806" y="2092540"/>
                  </a:lnTo>
                  <a:lnTo>
                    <a:pt x="2828671" y="2055812"/>
                  </a:lnTo>
                  <a:lnTo>
                    <a:pt x="2865399" y="2019935"/>
                  </a:lnTo>
                  <a:lnTo>
                    <a:pt x="2902877" y="1985060"/>
                  </a:lnTo>
                  <a:lnTo>
                    <a:pt x="2941066" y="1951164"/>
                  </a:lnTo>
                  <a:lnTo>
                    <a:pt x="2979978" y="1918258"/>
                  </a:lnTo>
                  <a:lnTo>
                    <a:pt x="3019602" y="1886356"/>
                  </a:lnTo>
                  <a:lnTo>
                    <a:pt x="3059938" y="1855470"/>
                  </a:lnTo>
                  <a:lnTo>
                    <a:pt x="3100946" y="1825599"/>
                  </a:lnTo>
                  <a:lnTo>
                    <a:pt x="3142640" y="1796745"/>
                  </a:lnTo>
                  <a:lnTo>
                    <a:pt x="3185020" y="1768906"/>
                  </a:lnTo>
                  <a:lnTo>
                    <a:pt x="3228048" y="1742109"/>
                  </a:lnTo>
                  <a:lnTo>
                    <a:pt x="3271736" y="1716354"/>
                  </a:lnTo>
                  <a:lnTo>
                    <a:pt x="3316071" y="1691640"/>
                  </a:lnTo>
                  <a:lnTo>
                    <a:pt x="3361042" y="1667979"/>
                  </a:lnTo>
                  <a:lnTo>
                    <a:pt x="3406648" y="1645373"/>
                  </a:lnTo>
                  <a:lnTo>
                    <a:pt x="3452863" y="1623834"/>
                  </a:lnTo>
                  <a:lnTo>
                    <a:pt x="3499688" y="1603362"/>
                  </a:lnTo>
                  <a:lnTo>
                    <a:pt x="3546792" y="1584109"/>
                  </a:lnTo>
                  <a:lnTo>
                    <a:pt x="3594227" y="1566024"/>
                  </a:lnTo>
                  <a:lnTo>
                    <a:pt x="3642004" y="1549133"/>
                  </a:lnTo>
                  <a:lnTo>
                    <a:pt x="3690099" y="1533423"/>
                  </a:lnTo>
                  <a:lnTo>
                    <a:pt x="3738511" y="1518894"/>
                  </a:lnTo>
                  <a:lnTo>
                    <a:pt x="3787216" y="1505559"/>
                  </a:lnTo>
                  <a:lnTo>
                    <a:pt x="3836225" y="1493405"/>
                  </a:lnTo>
                  <a:lnTo>
                    <a:pt x="3885514" y="1482445"/>
                  </a:lnTo>
                  <a:lnTo>
                    <a:pt x="3935069" y="1472666"/>
                  </a:lnTo>
                  <a:lnTo>
                    <a:pt x="3984879" y="1464094"/>
                  </a:lnTo>
                  <a:lnTo>
                    <a:pt x="3984879" y="1175092"/>
                  </a:lnTo>
                  <a:close/>
                </a:path>
                <a:path w="8425815" h="6800215">
                  <a:moveTo>
                    <a:pt x="4399343" y="671563"/>
                  </a:moveTo>
                  <a:lnTo>
                    <a:pt x="4397045" y="660158"/>
                  </a:lnTo>
                  <a:lnTo>
                    <a:pt x="4390758" y="650836"/>
                  </a:lnTo>
                  <a:lnTo>
                    <a:pt x="4381436" y="644563"/>
                  </a:lnTo>
                  <a:lnTo>
                    <a:pt x="4370032" y="642251"/>
                  </a:lnTo>
                  <a:lnTo>
                    <a:pt x="4358627" y="644563"/>
                  </a:lnTo>
                  <a:lnTo>
                    <a:pt x="4349305" y="650836"/>
                  </a:lnTo>
                  <a:lnTo>
                    <a:pt x="4343019" y="660158"/>
                  </a:lnTo>
                  <a:lnTo>
                    <a:pt x="4340720" y="671563"/>
                  </a:lnTo>
                  <a:lnTo>
                    <a:pt x="4343019" y="682980"/>
                  </a:lnTo>
                  <a:lnTo>
                    <a:pt x="4349305" y="692289"/>
                  </a:lnTo>
                  <a:lnTo>
                    <a:pt x="4358627" y="698576"/>
                  </a:lnTo>
                  <a:lnTo>
                    <a:pt x="4370032" y="700874"/>
                  </a:lnTo>
                  <a:lnTo>
                    <a:pt x="4381436" y="698576"/>
                  </a:lnTo>
                  <a:lnTo>
                    <a:pt x="4390758" y="692289"/>
                  </a:lnTo>
                  <a:lnTo>
                    <a:pt x="4397045" y="682980"/>
                  </a:lnTo>
                  <a:lnTo>
                    <a:pt x="4399343" y="671563"/>
                  </a:lnTo>
                  <a:close/>
                </a:path>
                <a:path w="8425815" h="6800215">
                  <a:moveTo>
                    <a:pt x="4578667" y="671563"/>
                  </a:moveTo>
                  <a:lnTo>
                    <a:pt x="4576356" y="660158"/>
                  </a:lnTo>
                  <a:lnTo>
                    <a:pt x="4570069" y="650836"/>
                  </a:lnTo>
                  <a:lnTo>
                    <a:pt x="4560748" y="644563"/>
                  </a:lnTo>
                  <a:lnTo>
                    <a:pt x="4549330" y="642251"/>
                  </a:lnTo>
                  <a:lnTo>
                    <a:pt x="4537926" y="644563"/>
                  </a:lnTo>
                  <a:lnTo>
                    <a:pt x="4528617" y="650836"/>
                  </a:lnTo>
                  <a:lnTo>
                    <a:pt x="4522330" y="660158"/>
                  </a:lnTo>
                  <a:lnTo>
                    <a:pt x="4520019" y="671563"/>
                  </a:lnTo>
                  <a:lnTo>
                    <a:pt x="4522330" y="682980"/>
                  </a:lnTo>
                  <a:lnTo>
                    <a:pt x="4528617" y="692289"/>
                  </a:lnTo>
                  <a:lnTo>
                    <a:pt x="4537926" y="698576"/>
                  </a:lnTo>
                  <a:lnTo>
                    <a:pt x="4549330" y="700874"/>
                  </a:lnTo>
                  <a:lnTo>
                    <a:pt x="4560748" y="698576"/>
                  </a:lnTo>
                  <a:lnTo>
                    <a:pt x="4570069" y="692289"/>
                  </a:lnTo>
                  <a:lnTo>
                    <a:pt x="4576356" y="682980"/>
                  </a:lnTo>
                  <a:lnTo>
                    <a:pt x="4578667" y="671563"/>
                  </a:lnTo>
                  <a:close/>
                </a:path>
                <a:path w="8425815" h="6800215">
                  <a:moveTo>
                    <a:pt x="4757966" y="671563"/>
                  </a:moveTo>
                  <a:lnTo>
                    <a:pt x="4755667" y="660158"/>
                  </a:lnTo>
                  <a:lnTo>
                    <a:pt x="4749381" y="650836"/>
                  </a:lnTo>
                  <a:lnTo>
                    <a:pt x="4740059" y="644563"/>
                  </a:lnTo>
                  <a:lnTo>
                    <a:pt x="4728654" y="642251"/>
                  </a:lnTo>
                  <a:lnTo>
                    <a:pt x="4717250" y="644563"/>
                  </a:lnTo>
                  <a:lnTo>
                    <a:pt x="4707928" y="650836"/>
                  </a:lnTo>
                  <a:lnTo>
                    <a:pt x="4701641" y="660158"/>
                  </a:lnTo>
                  <a:lnTo>
                    <a:pt x="4699343" y="671563"/>
                  </a:lnTo>
                  <a:lnTo>
                    <a:pt x="4701641" y="682980"/>
                  </a:lnTo>
                  <a:lnTo>
                    <a:pt x="4707928" y="692289"/>
                  </a:lnTo>
                  <a:lnTo>
                    <a:pt x="4717250" y="698576"/>
                  </a:lnTo>
                  <a:lnTo>
                    <a:pt x="4728654" y="700874"/>
                  </a:lnTo>
                  <a:lnTo>
                    <a:pt x="4740059" y="698576"/>
                  </a:lnTo>
                  <a:lnTo>
                    <a:pt x="4749381" y="692289"/>
                  </a:lnTo>
                  <a:lnTo>
                    <a:pt x="4755667" y="682980"/>
                  </a:lnTo>
                  <a:lnTo>
                    <a:pt x="4757966" y="671563"/>
                  </a:lnTo>
                  <a:close/>
                </a:path>
                <a:path w="8425815" h="6800215">
                  <a:moveTo>
                    <a:pt x="4866576" y="3540556"/>
                  </a:moveTo>
                  <a:lnTo>
                    <a:pt x="4864557" y="3493287"/>
                  </a:lnTo>
                  <a:lnTo>
                    <a:pt x="4858613" y="3447123"/>
                  </a:lnTo>
                  <a:lnTo>
                    <a:pt x="4848911" y="3402228"/>
                  </a:lnTo>
                  <a:lnTo>
                    <a:pt x="4835614" y="3358769"/>
                  </a:lnTo>
                  <a:lnTo>
                    <a:pt x="4818900" y="3316909"/>
                  </a:lnTo>
                  <a:lnTo>
                    <a:pt x="4798923" y="3276816"/>
                  </a:lnTo>
                  <a:lnTo>
                    <a:pt x="4794262" y="3269119"/>
                  </a:lnTo>
                  <a:lnTo>
                    <a:pt x="4794262" y="3540556"/>
                  </a:lnTo>
                  <a:lnTo>
                    <a:pt x="4791799" y="3589185"/>
                  </a:lnTo>
                  <a:lnTo>
                    <a:pt x="4784560" y="3636429"/>
                  </a:lnTo>
                  <a:lnTo>
                    <a:pt x="4772812" y="3682034"/>
                  </a:lnTo>
                  <a:lnTo>
                    <a:pt x="4756772" y="3725773"/>
                  </a:lnTo>
                  <a:lnTo>
                    <a:pt x="4736693" y="3767404"/>
                  </a:lnTo>
                  <a:lnTo>
                    <a:pt x="4712805" y="3806672"/>
                  </a:lnTo>
                  <a:lnTo>
                    <a:pt x="4685360" y="3843350"/>
                  </a:lnTo>
                  <a:lnTo>
                    <a:pt x="4654601" y="3877183"/>
                  </a:lnTo>
                  <a:lnTo>
                    <a:pt x="4620755" y="3907955"/>
                  </a:lnTo>
                  <a:lnTo>
                    <a:pt x="4584090" y="3935387"/>
                  </a:lnTo>
                  <a:lnTo>
                    <a:pt x="4544809" y="3959275"/>
                  </a:lnTo>
                  <a:lnTo>
                    <a:pt x="4503191" y="3979354"/>
                  </a:lnTo>
                  <a:lnTo>
                    <a:pt x="4459452" y="3995394"/>
                  </a:lnTo>
                  <a:lnTo>
                    <a:pt x="4413834" y="4007154"/>
                  </a:lnTo>
                  <a:lnTo>
                    <a:pt x="4366603" y="4014381"/>
                  </a:lnTo>
                  <a:lnTo>
                    <a:pt x="4317962" y="4016845"/>
                  </a:lnTo>
                  <a:lnTo>
                    <a:pt x="4269333" y="4014381"/>
                  </a:lnTo>
                  <a:lnTo>
                    <a:pt x="4222102" y="4007154"/>
                  </a:lnTo>
                  <a:lnTo>
                    <a:pt x="4176484" y="3995394"/>
                  </a:lnTo>
                  <a:lnTo>
                    <a:pt x="4132745" y="3979354"/>
                  </a:lnTo>
                  <a:lnTo>
                    <a:pt x="4091127" y="3959275"/>
                  </a:lnTo>
                  <a:lnTo>
                    <a:pt x="4051846" y="3935387"/>
                  </a:lnTo>
                  <a:lnTo>
                    <a:pt x="4015168" y="3907955"/>
                  </a:lnTo>
                  <a:lnTo>
                    <a:pt x="3981335" y="3877183"/>
                  </a:lnTo>
                  <a:lnTo>
                    <a:pt x="3950576" y="3843350"/>
                  </a:lnTo>
                  <a:lnTo>
                    <a:pt x="3923131" y="3806672"/>
                  </a:lnTo>
                  <a:lnTo>
                    <a:pt x="3899243" y="3767404"/>
                  </a:lnTo>
                  <a:lnTo>
                    <a:pt x="3879164" y="3725773"/>
                  </a:lnTo>
                  <a:lnTo>
                    <a:pt x="3863124" y="3682034"/>
                  </a:lnTo>
                  <a:lnTo>
                    <a:pt x="3851364" y="3636429"/>
                  </a:lnTo>
                  <a:lnTo>
                    <a:pt x="3844137" y="3589185"/>
                  </a:lnTo>
                  <a:lnTo>
                    <a:pt x="3841673" y="3540556"/>
                  </a:lnTo>
                  <a:lnTo>
                    <a:pt x="3844137" y="3491928"/>
                  </a:lnTo>
                  <a:lnTo>
                    <a:pt x="3851364" y="3444684"/>
                  </a:lnTo>
                  <a:lnTo>
                    <a:pt x="3863124" y="3399078"/>
                  </a:lnTo>
                  <a:lnTo>
                    <a:pt x="3879164" y="3355340"/>
                  </a:lnTo>
                  <a:lnTo>
                    <a:pt x="3899243" y="3313709"/>
                  </a:lnTo>
                  <a:lnTo>
                    <a:pt x="3923131" y="3274441"/>
                  </a:lnTo>
                  <a:lnTo>
                    <a:pt x="3950576" y="3237763"/>
                  </a:lnTo>
                  <a:lnTo>
                    <a:pt x="3981335" y="3203918"/>
                  </a:lnTo>
                  <a:lnTo>
                    <a:pt x="4015168" y="3173158"/>
                  </a:lnTo>
                  <a:lnTo>
                    <a:pt x="4051846" y="3145713"/>
                  </a:lnTo>
                  <a:lnTo>
                    <a:pt x="4091127" y="3121837"/>
                  </a:lnTo>
                  <a:lnTo>
                    <a:pt x="4132745" y="3101746"/>
                  </a:lnTo>
                  <a:lnTo>
                    <a:pt x="4176484" y="3085706"/>
                  </a:lnTo>
                  <a:lnTo>
                    <a:pt x="4222102" y="3073958"/>
                  </a:lnTo>
                  <a:lnTo>
                    <a:pt x="4269333" y="3066719"/>
                  </a:lnTo>
                  <a:lnTo>
                    <a:pt x="4317962" y="3064268"/>
                  </a:lnTo>
                  <a:lnTo>
                    <a:pt x="4366603" y="3066719"/>
                  </a:lnTo>
                  <a:lnTo>
                    <a:pt x="4413834" y="3073958"/>
                  </a:lnTo>
                  <a:lnTo>
                    <a:pt x="4459452" y="3085706"/>
                  </a:lnTo>
                  <a:lnTo>
                    <a:pt x="4503191" y="3101746"/>
                  </a:lnTo>
                  <a:lnTo>
                    <a:pt x="4544809" y="3121837"/>
                  </a:lnTo>
                  <a:lnTo>
                    <a:pt x="4584090" y="3145713"/>
                  </a:lnTo>
                  <a:lnTo>
                    <a:pt x="4620755" y="3173158"/>
                  </a:lnTo>
                  <a:lnTo>
                    <a:pt x="4654601" y="3203918"/>
                  </a:lnTo>
                  <a:lnTo>
                    <a:pt x="4685360" y="3237763"/>
                  </a:lnTo>
                  <a:lnTo>
                    <a:pt x="4712805" y="3274441"/>
                  </a:lnTo>
                  <a:lnTo>
                    <a:pt x="4736693" y="3313709"/>
                  </a:lnTo>
                  <a:lnTo>
                    <a:pt x="4756772" y="3355340"/>
                  </a:lnTo>
                  <a:lnTo>
                    <a:pt x="4772812" y="3399078"/>
                  </a:lnTo>
                  <a:lnTo>
                    <a:pt x="4784560" y="3444684"/>
                  </a:lnTo>
                  <a:lnTo>
                    <a:pt x="4791799" y="3491928"/>
                  </a:lnTo>
                  <a:lnTo>
                    <a:pt x="4794262" y="3540556"/>
                  </a:lnTo>
                  <a:lnTo>
                    <a:pt x="4794262" y="3269119"/>
                  </a:lnTo>
                  <a:lnTo>
                    <a:pt x="4749851" y="3202597"/>
                  </a:lnTo>
                  <a:lnTo>
                    <a:pt x="4721085" y="3168802"/>
                  </a:lnTo>
                  <a:lnTo>
                    <a:pt x="4689716" y="3137446"/>
                  </a:lnTo>
                  <a:lnTo>
                    <a:pt x="4655921" y="3108680"/>
                  </a:lnTo>
                  <a:lnTo>
                    <a:pt x="4619866" y="3082671"/>
                  </a:lnTo>
                  <a:lnTo>
                    <a:pt x="4589424" y="3064268"/>
                  </a:lnTo>
                  <a:lnTo>
                    <a:pt x="4581703" y="3059595"/>
                  </a:lnTo>
                  <a:lnTo>
                    <a:pt x="4541621" y="3039618"/>
                  </a:lnTo>
                  <a:lnTo>
                    <a:pt x="4499762" y="3022904"/>
                  </a:lnTo>
                  <a:lnTo>
                    <a:pt x="4456303" y="3009608"/>
                  </a:lnTo>
                  <a:lnTo>
                    <a:pt x="4411396" y="2999905"/>
                  </a:lnTo>
                  <a:lnTo>
                    <a:pt x="4365231" y="2993974"/>
                  </a:lnTo>
                  <a:lnTo>
                    <a:pt x="4317962" y="2991955"/>
                  </a:lnTo>
                  <a:lnTo>
                    <a:pt x="4270705" y="2993974"/>
                  </a:lnTo>
                  <a:lnTo>
                    <a:pt x="4224540" y="2999905"/>
                  </a:lnTo>
                  <a:lnTo>
                    <a:pt x="4179646" y="3009608"/>
                  </a:lnTo>
                  <a:lnTo>
                    <a:pt x="4136186" y="3022904"/>
                  </a:lnTo>
                  <a:lnTo>
                    <a:pt x="4094327" y="3039618"/>
                  </a:lnTo>
                  <a:lnTo>
                    <a:pt x="4054233" y="3059595"/>
                  </a:lnTo>
                  <a:lnTo>
                    <a:pt x="4016083" y="3082671"/>
                  </a:lnTo>
                  <a:lnTo>
                    <a:pt x="3980027" y="3108680"/>
                  </a:lnTo>
                  <a:lnTo>
                    <a:pt x="3946233" y="3137446"/>
                  </a:lnTo>
                  <a:lnTo>
                    <a:pt x="3914864" y="3168802"/>
                  </a:lnTo>
                  <a:lnTo>
                    <a:pt x="3886098" y="3202597"/>
                  </a:lnTo>
                  <a:lnTo>
                    <a:pt x="3860088" y="3238652"/>
                  </a:lnTo>
                  <a:lnTo>
                    <a:pt x="3837013" y="3276816"/>
                  </a:lnTo>
                  <a:lnTo>
                    <a:pt x="3817035" y="3316909"/>
                  </a:lnTo>
                  <a:lnTo>
                    <a:pt x="3800322" y="3358769"/>
                  </a:lnTo>
                  <a:lnTo>
                    <a:pt x="3787025" y="3402228"/>
                  </a:lnTo>
                  <a:lnTo>
                    <a:pt x="3777323" y="3447123"/>
                  </a:lnTo>
                  <a:lnTo>
                    <a:pt x="3771379" y="3493287"/>
                  </a:lnTo>
                  <a:lnTo>
                    <a:pt x="3769360" y="3540556"/>
                  </a:lnTo>
                  <a:lnTo>
                    <a:pt x="3771379" y="3587813"/>
                  </a:lnTo>
                  <a:lnTo>
                    <a:pt x="3777323" y="3633978"/>
                  </a:lnTo>
                  <a:lnTo>
                    <a:pt x="3787025" y="3678872"/>
                  </a:lnTo>
                  <a:lnTo>
                    <a:pt x="3800322" y="3722332"/>
                  </a:lnTo>
                  <a:lnTo>
                    <a:pt x="3817035" y="3764191"/>
                  </a:lnTo>
                  <a:lnTo>
                    <a:pt x="3837013" y="3804285"/>
                  </a:lnTo>
                  <a:lnTo>
                    <a:pt x="3860088" y="3842435"/>
                  </a:lnTo>
                  <a:lnTo>
                    <a:pt x="3886098" y="3878503"/>
                  </a:lnTo>
                  <a:lnTo>
                    <a:pt x="3914864" y="3912298"/>
                  </a:lnTo>
                  <a:lnTo>
                    <a:pt x="3946233" y="3943654"/>
                  </a:lnTo>
                  <a:lnTo>
                    <a:pt x="3980027" y="3972420"/>
                  </a:lnTo>
                  <a:lnTo>
                    <a:pt x="4016083" y="3998430"/>
                  </a:lnTo>
                  <a:lnTo>
                    <a:pt x="4054233" y="4021505"/>
                  </a:lnTo>
                  <a:lnTo>
                    <a:pt x="4094327" y="4041483"/>
                  </a:lnTo>
                  <a:lnTo>
                    <a:pt x="4136186" y="4058208"/>
                  </a:lnTo>
                  <a:lnTo>
                    <a:pt x="4179646" y="4071493"/>
                  </a:lnTo>
                  <a:lnTo>
                    <a:pt x="4224540" y="4081195"/>
                  </a:lnTo>
                  <a:lnTo>
                    <a:pt x="4270705" y="4087139"/>
                  </a:lnTo>
                  <a:lnTo>
                    <a:pt x="4317962" y="4089158"/>
                  </a:lnTo>
                  <a:lnTo>
                    <a:pt x="4365231" y="4087139"/>
                  </a:lnTo>
                  <a:lnTo>
                    <a:pt x="4411396" y="4081195"/>
                  </a:lnTo>
                  <a:lnTo>
                    <a:pt x="4456303" y="4071493"/>
                  </a:lnTo>
                  <a:lnTo>
                    <a:pt x="4499762" y="4058208"/>
                  </a:lnTo>
                  <a:lnTo>
                    <a:pt x="4541621" y="4041483"/>
                  </a:lnTo>
                  <a:lnTo>
                    <a:pt x="4581703" y="4021505"/>
                  </a:lnTo>
                  <a:lnTo>
                    <a:pt x="4619866" y="3998430"/>
                  </a:lnTo>
                  <a:lnTo>
                    <a:pt x="4655921" y="3972420"/>
                  </a:lnTo>
                  <a:lnTo>
                    <a:pt x="4689716" y="3943654"/>
                  </a:lnTo>
                  <a:lnTo>
                    <a:pt x="4721085" y="3912298"/>
                  </a:lnTo>
                  <a:lnTo>
                    <a:pt x="4749851" y="3878503"/>
                  </a:lnTo>
                  <a:lnTo>
                    <a:pt x="4775847" y="3842435"/>
                  </a:lnTo>
                  <a:lnTo>
                    <a:pt x="4798923" y="3804285"/>
                  </a:lnTo>
                  <a:lnTo>
                    <a:pt x="4818900" y="3764191"/>
                  </a:lnTo>
                  <a:lnTo>
                    <a:pt x="4835614" y="3722332"/>
                  </a:lnTo>
                  <a:lnTo>
                    <a:pt x="4848911" y="3678872"/>
                  </a:lnTo>
                  <a:lnTo>
                    <a:pt x="4858613" y="3633978"/>
                  </a:lnTo>
                  <a:lnTo>
                    <a:pt x="4864557" y="3587813"/>
                  </a:lnTo>
                  <a:lnTo>
                    <a:pt x="4866576" y="3540556"/>
                  </a:lnTo>
                  <a:close/>
                </a:path>
                <a:path w="8425815" h="6800215">
                  <a:moveTo>
                    <a:pt x="4937290" y="671563"/>
                  </a:moveTo>
                  <a:lnTo>
                    <a:pt x="4934991" y="660158"/>
                  </a:lnTo>
                  <a:lnTo>
                    <a:pt x="4928705" y="650836"/>
                  </a:lnTo>
                  <a:lnTo>
                    <a:pt x="4919370" y="644563"/>
                  </a:lnTo>
                  <a:lnTo>
                    <a:pt x="4907953" y="642251"/>
                  </a:lnTo>
                  <a:lnTo>
                    <a:pt x="4896548" y="644563"/>
                  </a:lnTo>
                  <a:lnTo>
                    <a:pt x="4887226" y="650836"/>
                  </a:lnTo>
                  <a:lnTo>
                    <a:pt x="4880940" y="660158"/>
                  </a:lnTo>
                  <a:lnTo>
                    <a:pt x="4878641" y="671563"/>
                  </a:lnTo>
                  <a:lnTo>
                    <a:pt x="4880940" y="682980"/>
                  </a:lnTo>
                  <a:lnTo>
                    <a:pt x="4887226" y="692289"/>
                  </a:lnTo>
                  <a:lnTo>
                    <a:pt x="4896548" y="698576"/>
                  </a:lnTo>
                  <a:lnTo>
                    <a:pt x="4907953" y="700874"/>
                  </a:lnTo>
                  <a:lnTo>
                    <a:pt x="4919370" y="698576"/>
                  </a:lnTo>
                  <a:lnTo>
                    <a:pt x="4928705" y="692289"/>
                  </a:lnTo>
                  <a:lnTo>
                    <a:pt x="4934991" y="682980"/>
                  </a:lnTo>
                  <a:lnTo>
                    <a:pt x="4937290" y="671563"/>
                  </a:lnTo>
                  <a:close/>
                </a:path>
                <a:path w="8425815" h="6800215">
                  <a:moveTo>
                    <a:pt x="5116614" y="671563"/>
                  </a:moveTo>
                  <a:lnTo>
                    <a:pt x="5114302" y="660158"/>
                  </a:lnTo>
                  <a:lnTo>
                    <a:pt x="5108016" y="650836"/>
                  </a:lnTo>
                  <a:lnTo>
                    <a:pt x="5098694" y="644563"/>
                  </a:lnTo>
                  <a:lnTo>
                    <a:pt x="5087277" y="642251"/>
                  </a:lnTo>
                  <a:lnTo>
                    <a:pt x="5075860" y="644563"/>
                  </a:lnTo>
                  <a:lnTo>
                    <a:pt x="5066538" y="650836"/>
                  </a:lnTo>
                  <a:lnTo>
                    <a:pt x="5060264" y="660158"/>
                  </a:lnTo>
                  <a:lnTo>
                    <a:pt x="5057953" y="671563"/>
                  </a:lnTo>
                  <a:lnTo>
                    <a:pt x="5060264" y="682980"/>
                  </a:lnTo>
                  <a:lnTo>
                    <a:pt x="5066538" y="692289"/>
                  </a:lnTo>
                  <a:lnTo>
                    <a:pt x="5075860" y="698576"/>
                  </a:lnTo>
                  <a:lnTo>
                    <a:pt x="5087277" y="700874"/>
                  </a:lnTo>
                  <a:lnTo>
                    <a:pt x="5098694" y="698576"/>
                  </a:lnTo>
                  <a:lnTo>
                    <a:pt x="5108016" y="692289"/>
                  </a:lnTo>
                  <a:lnTo>
                    <a:pt x="5114302" y="682980"/>
                  </a:lnTo>
                  <a:lnTo>
                    <a:pt x="5116614" y="671563"/>
                  </a:lnTo>
                  <a:close/>
                </a:path>
                <a:path w="8425815" h="6800215">
                  <a:moveTo>
                    <a:pt x="5295912" y="671563"/>
                  </a:moveTo>
                  <a:lnTo>
                    <a:pt x="5293614" y="660158"/>
                  </a:lnTo>
                  <a:lnTo>
                    <a:pt x="5287327" y="650836"/>
                  </a:lnTo>
                  <a:lnTo>
                    <a:pt x="5278018" y="644563"/>
                  </a:lnTo>
                  <a:lnTo>
                    <a:pt x="5266601" y="642251"/>
                  </a:lnTo>
                  <a:lnTo>
                    <a:pt x="5255184" y="644563"/>
                  </a:lnTo>
                  <a:lnTo>
                    <a:pt x="5245849" y="650836"/>
                  </a:lnTo>
                  <a:lnTo>
                    <a:pt x="5239563" y="660158"/>
                  </a:lnTo>
                  <a:lnTo>
                    <a:pt x="5237264" y="671563"/>
                  </a:lnTo>
                  <a:lnTo>
                    <a:pt x="5239563" y="682980"/>
                  </a:lnTo>
                  <a:lnTo>
                    <a:pt x="5245849" y="692289"/>
                  </a:lnTo>
                  <a:lnTo>
                    <a:pt x="5255184" y="698576"/>
                  </a:lnTo>
                  <a:lnTo>
                    <a:pt x="5266601" y="700874"/>
                  </a:lnTo>
                  <a:lnTo>
                    <a:pt x="5278018" y="698576"/>
                  </a:lnTo>
                  <a:lnTo>
                    <a:pt x="5287327" y="692289"/>
                  </a:lnTo>
                  <a:lnTo>
                    <a:pt x="5293614" y="682980"/>
                  </a:lnTo>
                  <a:lnTo>
                    <a:pt x="5295912" y="671563"/>
                  </a:lnTo>
                  <a:close/>
                </a:path>
                <a:path w="8425815" h="6800215">
                  <a:moveTo>
                    <a:pt x="5475236" y="671563"/>
                  </a:moveTo>
                  <a:lnTo>
                    <a:pt x="5472925" y="660158"/>
                  </a:lnTo>
                  <a:lnTo>
                    <a:pt x="5466639" y="650836"/>
                  </a:lnTo>
                  <a:lnTo>
                    <a:pt x="5457329" y="644563"/>
                  </a:lnTo>
                  <a:lnTo>
                    <a:pt x="5445912" y="642251"/>
                  </a:lnTo>
                  <a:lnTo>
                    <a:pt x="5434495" y="644563"/>
                  </a:lnTo>
                  <a:lnTo>
                    <a:pt x="5425160" y="650836"/>
                  </a:lnTo>
                  <a:lnTo>
                    <a:pt x="5418874" y="660158"/>
                  </a:lnTo>
                  <a:lnTo>
                    <a:pt x="5416575" y="671563"/>
                  </a:lnTo>
                  <a:lnTo>
                    <a:pt x="5418874" y="682980"/>
                  </a:lnTo>
                  <a:lnTo>
                    <a:pt x="5425160" y="692289"/>
                  </a:lnTo>
                  <a:lnTo>
                    <a:pt x="5434495" y="698576"/>
                  </a:lnTo>
                  <a:lnTo>
                    <a:pt x="5445912" y="700874"/>
                  </a:lnTo>
                  <a:lnTo>
                    <a:pt x="5457329" y="698576"/>
                  </a:lnTo>
                  <a:lnTo>
                    <a:pt x="5466639" y="692289"/>
                  </a:lnTo>
                  <a:lnTo>
                    <a:pt x="5472925" y="682980"/>
                  </a:lnTo>
                  <a:lnTo>
                    <a:pt x="5475236" y="671563"/>
                  </a:lnTo>
                  <a:close/>
                </a:path>
                <a:path w="8425815" h="6800215">
                  <a:moveTo>
                    <a:pt x="5654535" y="671563"/>
                  </a:moveTo>
                  <a:lnTo>
                    <a:pt x="5652236" y="660158"/>
                  </a:lnTo>
                  <a:lnTo>
                    <a:pt x="5645950" y="650836"/>
                  </a:lnTo>
                  <a:lnTo>
                    <a:pt x="5636628" y="644563"/>
                  </a:lnTo>
                  <a:lnTo>
                    <a:pt x="5625223" y="642251"/>
                  </a:lnTo>
                  <a:lnTo>
                    <a:pt x="5613806" y="644563"/>
                  </a:lnTo>
                  <a:lnTo>
                    <a:pt x="5604484" y="650836"/>
                  </a:lnTo>
                  <a:lnTo>
                    <a:pt x="5598185" y="660158"/>
                  </a:lnTo>
                  <a:lnTo>
                    <a:pt x="5595886" y="671563"/>
                  </a:lnTo>
                  <a:lnTo>
                    <a:pt x="5598185" y="682980"/>
                  </a:lnTo>
                  <a:lnTo>
                    <a:pt x="5604484" y="692289"/>
                  </a:lnTo>
                  <a:lnTo>
                    <a:pt x="5613806" y="698576"/>
                  </a:lnTo>
                  <a:lnTo>
                    <a:pt x="5625223" y="700874"/>
                  </a:lnTo>
                  <a:lnTo>
                    <a:pt x="5636628" y="698576"/>
                  </a:lnTo>
                  <a:lnTo>
                    <a:pt x="5645950" y="692289"/>
                  </a:lnTo>
                  <a:lnTo>
                    <a:pt x="5652236" y="682980"/>
                  </a:lnTo>
                  <a:lnTo>
                    <a:pt x="5654535" y="671563"/>
                  </a:lnTo>
                  <a:close/>
                </a:path>
                <a:path w="8425815" h="6800215">
                  <a:moveTo>
                    <a:pt x="5833846" y="671563"/>
                  </a:moveTo>
                  <a:lnTo>
                    <a:pt x="5831548" y="660158"/>
                  </a:lnTo>
                  <a:lnTo>
                    <a:pt x="5825261" y="650836"/>
                  </a:lnTo>
                  <a:lnTo>
                    <a:pt x="5815939" y="644563"/>
                  </a:lnTo>
                  <a:lnTo>
                    <a:pt x="5804535" y="642251"/>
                  </a:lnTo>
                  <a:lnTo>
                    <a:pt x="5793117" y="644563"/>
                  </a:lnTo>
                  <a:lnTo>
                    <a:pt x="5783808" y="650836"/>
                  </a:lnTo>
                  <a:lnTo>
                    <a:pt x="5777522" y="660158"/>
                  </a:lnTo>
                  <a:lnTo>
                    <a:pt x="5775223" y="671563"/>
                  </a:lnTo>
                  <a:lnTo>
                    <a:pt x="5777522" y="682980"/>
                  </a:lnTo>
                  <a:lnTo>
                    <a:pt x="5783808" y="692289"/>
                  </a:lnTo>
                  <a:lnTo>
                    <a:pt x="5793117" y="698576"/>
                  </a:lnTo>
                  <a:lnTo>
                    <a:pt x="5804535" y="700874"/>
                  </a:lnTo>
                  <a:lnTo>
                    <a:pt x="5815939" y="698576"/>
                  </a:lnTo>
                  <a:lnTo>
                    <a:pt x="5825261" y="692289"/>
                  </a:lnTo>
                  <a:lnTo>
                    <a:pt x="5831548" y="682980"/>
                  </a:lnTo>
                  <a:lnTo>
                    <a:pt x="5833846" y="671563"/>
                  </a:lnTo>
                  <a:close/>
                </a:path>
                <a:path w="8425815" h="6800215">
                  <a:moveTo>
                    <a:pt x="6013158" y="671563"/>
                  </a:moveTo>
                  <a:lnTo>
                    <a:pt x="6010846" y="660158"/>
                  </a:lnTo>
                  <a:lnTo>
                    <a:pt x="6004560" y="650836"/>
                  </a:lnTo>
                  <a:lnTo>
                    <a:pt x="5995251" y="644563"/>
                  </a:lnTo>
                  <a:lnTo>
                    <a:pt x="5983833" y="642251"/>
                  </a:lnTo>
                  <a:lnTo>
                    <a:pt x="5972429" y="644563"/>
                  </a:lnTo>
                  <a:lnTo>
                    <a:pt x="5963107" y="650836"/>
                  </a:lnTo>
                  <a:lnTo>
                    <a:pt x="5956808" y="660158"/>
                  </a:lnTo>
                  <a:lnTo>
                    <a:pt x="5954496" y="671563"/>
                  </a:lnTo>
                  <a:lnTo>
                    <a:pt x="5956808" y="682980"/>
                  </a:lnTo>
                  <a:lnTo>
                    <a:pt x="5963107" y="692289"/>
                  </a:lnTo>
                  <a:lnTo>
                    <a:pt x="5972429" y="698576"/>
                  </a:lnTo>
                  <a:lnTo>
                    <a:pt x="5983833" y="700874"/>
                  </a:lnTo>
                  <a:lnTo>
                    <a:pt x="5995251" y="698576"/>
                  </a:lnTo>
                  <a:lnTo>
                    <a:pt x="6004560" y="692289"/>
                  </a:lnTo>
                  <a:lnTo>
                    <a:pt x="6010846" y="682980"/>
                  </a:lnTo>
                  <a:lnTo>
                    <a:pt x="6013158" y="671563"/>
                  </a:lnTo>
                  <a:close/>
                </a:path>
                <a:path w="8425815" h="6800215">
                  <a:moveTo>
                    <a:pt x="6192469" y="671563"/>
                  </a:moveTo>
                  <a:lnTo>
                    <a:pt x="6190170" y="660158"/>
                  </a:lnTo>
                  <a:lnTo>
                    <a:pt x="6183884" y="650836"/>
                  </a:lnTo>
                  <a:lnTo>
                    <a:pt x="6174562" y="644563"/>
                  </a:lnTo>
                  <a:lnTo>
                    <a:pt x="6163157" y="642251"/>
                  </a:lnTo>
                  <a:lnTo>
                    <a:pt x="6151740" y="644563"/>
                  </a:lnTo>
                  <a:lnTo>
                    <a:pt x="6142406" y="650836"/>
                  </a:lnTo>
                  <a:lnTo>
                    <a:pt x="6136106" y="660158"/>
                  </a:lnTo>
                  <a:lnTo>
                    <a:pt x="6133808" y="671563"/>
                  </a:lnTo>
                  <a:lnTo>
                    <a:pt x="6136106" y="682980"/>
                  </a:lnTo>
                  <a:lnTo>
                    <a:pt x="6142406" y="692289"/>
                  </a:lnTo>
                  <a:lnTo>
                    <a:pt x="6151740" y="698576"/>
                  </a:lnTo>
                  <a:lnTo>
                    <a:pt x="6163157" y="700874"/>
                  </a:lnTo>
                  <a:lnTo>
                    <a:pt x="6174562" y="698576"/>
                  </a:lnTo>
                  <a:lnTo>
                    <a:pt x="6183884" y="692289"/>
                  </a:lnTo>
                  <a:lnTo>
                    <a:pt x="6190170" y="682980"/>
                  </a:lnTo>
                  <a:lnTo>
                    <a:pt x="6192469" y="671563"/>
                  </a:lnTo>
                  <a:close/>
                </a:path>
                <a:path w="8425815" h="6800215">
                  <a:moveTo>
                    <a:pt x="6304153" y="4931143"/>
                  </a:moveTo>
                  <a:lnTo>
                    <a:pt x="6087338" y="4742675"/>
                  </a:lnTo>
                  <a:lnTo>
                    <a:pt x="6056109" y="4786401"/>
                  </a:lnTo>
                  <a:lnTo>
                    <a:pt x="6023737" y="4829340"/>
                  </a:lnTo>
                  <a:lnTo>
                    <a:pt x="5990247" y="4871504"/>
                  </a:lnTo>
                  <a:lnTo>
                    <a:pt x="5955614" y="4912880"/>
                  </a:lnTo>
                  <a:lnTo>
                    <a:pt x="5919876" y="4953432"/>
                  </a:lnTo>
                  <a:lnTo>
                    <a:pt x="5883033" y="4993183"/>
                  </a:lnTo>
                  <a:lnTo>
                    <a:pt x="5845073" y="5032108"/>
                  </a:lnTo>
                  <a:lnTo>
                    <a:pt x="5808357" y="5067973"/>
                  </a:lnTo>
                  <a:lnTo>
                    <a:pt x="5770892" y="5102860"/>
                  </a:lnTo>
                  <a:lnTo>
                    <a:pt x="5732704" y="5136756"/>
                  </a:lnTo>
                  <a:lnTo>
                    <a:pt x="5693791" y="5169649"/>
                  </a:lnTo>
                  <a:lnTo>
                    <a:pt x="5654167" y="5201551"/>
                  </a:lnTo>
                  <a:lnTo>
                    <a:pt x="5613844" y="5232438"/>
                  </a:lnTo>
                  <a:lnTo>
                    <a:pt x="5572823" y="5262308"/>
                  </a:lnTo>
                  <a:lnTo>
                    <a:pt x="5531129" y="5291175"/>
                  </a:lnTo>
                  <a:lnTo>
                    <a:pt x="5488749" y="5319001"/>
                  </a:lnTo>
                  <a:lnTo>
                    <a:pt x="5445722" y="5345798"/>
                  </a:lnTo>
                  <a:lnTo>
                    <a:pt x="5402034" y="5371554"/>
                  </a:lnTo>
                  <a:lnTo>
                    <a:pt x="5357698" y="5396268"/>
                  </a:lnTo>
                  <a:lnTo>
                    <a:pt x="5312715" y="5419928"/>
                  </a:lnTo>
                  <a:lnTo>
                    <a:pt x="5267122" y="5442521"/>
                  </a:lnTo>
                  <a:lnTo>
                    <a:pt x="5220906" y="5464060"/>
                  </a:lnTo>
                  <a:lnTo>
                    <a:pt x="5174081" y="5484533"/>
                  </a:lnTo>
                  <a:lnTo>
                    <a:pt x="5124589" y="5504739"/>
                  </a:lnTo>
                  <a:lnTo>
                    <a:pt x="5074729" y="5523623"/>
                  </a:lnTo>
                  <a:lnTo>
                    <a:pt x="5024501" y="5541226"/>
                  </a:lnTo>
                  <a:lnTo>
                    <a:pt x="4973929" y="5557507"/>
                  </a:lnTo>
                  <a:lnTo>
                    <a:pt x="4923002" y="5572493"/>
                  </a:lnTo>
                  <a:lnTo>
                    <a:pt x="4871745" y="5586158"/>
                  </a:lnTo>
                  <a:lnTo>
                    <a:pt x="4820158" y="5598515"/>
                  </a:lnTo>
                  <a:lnTo>
                    <a:pt x="4768278" y="5609552"/>
                  </a:lnTo>
                  <a:lnTo>
                    <a:pt x="4716094" y="5619280"/>
                  </a:lnTo>
                  <a:lnTo>
                    <a:pt x="4663618" y="5627687"/>
                  </a:lnTo>
                  <a:lnTo>
                    <a:pt x="4724260" y="5907557"/>
                  </a:lnTo>
                  <a:lnTo>
                    <a:pt x="4772304" y="5899594"/>
                  </a:lnTo>
                  <a:lnTo>
                    <a:pt x="4820132" y="5890641"/>
                  </a:lnTo>
                  <a:lnTo>
                    <a:pt x="4867757" y="5880722"/>
                  </a:lnTo>
                  <a:lnTo>
                    <a:pt x="4915141" y="5869825"/>
                  </a:lnTo>
                  <a:lnTo>
                    <a:pt x="4962309" y="5857951"/>
                  </a:lnTo>
                  <a:lnTo>
                    <a:pt x="5009235" y="5845111"/>
                  </a:lnTo>
                  <a:lnTo>
                    <a:pt x="5055921" y="5831306"/>
                  </a:lnTo>
                  <a:lnTo>
                    <a:pt x="5102352" y="5816524"/>
                  </a:lnTo>
                  <a:lnTo>
                    <a:pt x="5148516" y="5800776"/>
                  </a:lnTo>
                  <a:lnTo>
                    <a:pt x="5194427" y="5784062"/>
                  </a:lnTo>
                  <a:lnTo>
                    <a:pt x="5240058" y="5766384"/>
                  </a:lnTo>
                  <a:lnTo>
                    <a:pt x="5285410" y="5747740"/>
                  </a:lnTo>
                  <a:lnTo>
                    <a:pt x="5332704" y="5727154"/>
                  </a:lnTo>
                  <a:lnTo>
                    <a:pt x="5379453" y="5705589"/>
                  </a:lnTo>
                  <a:lnTo>
                    <a:pt x="5425656" y="5683072"/>
                  </a:lnTo>
                  <a:lnTo>
                    <a:pt x="5471287" y="5659615"/>
                  </a:lnTo>
                  <a:lnTo>
                    <a:pt x="5516359" y="5635206"/>
                  </a:lnTo>
                  <a:lnTo>
                    <a:pt x="5560847" y="5609856"/>
                  </a:lnTo>
                  <a:lnTo>
                    <a:pt x="5604764" y="5583580"/>
                  </a:lnTo>
                  <a:lnTo>
                    <a:pt x="5648071" y="5556364"/>
                  </a:lnTo>
                  <a:lnTo>
                    <a:pt x="5690794" y="5528221"/>
                  </a:lnTo>
                  <a:lnTo>
                    <a:pt x="5732907" y="5499163"/>
                  </a:lnTo>
                  <a:lnTo>
                    <a:pt x="5774410" y="5469191"/>
                  </a:lnTo>
                  <a:lnTo>
                    <a:pt x="5815304" y="5438305"/>
                  </a:lnTo>
                  <a:lnTo>
                    <a:pt x="5855551" y="5406529"/>
                  </a:lnTo>
                  <a:lnTo>
                    <a:pt x="5895175" y="5373840"/>
                  </a:lnTo>
                  <a:lnTo>
                    <a:pt x="5934151" y="5340248"/>
                  </a:lnTo>
                  <a:lnTo>
                    <a:pt x="5972492" y="5305780"/>
                  </a:lnTo>
                  <a:lnTo>
                    <a:pt x="6010160" y="5270424"/>
                  </a:lnTo>
                  <a:lnTo>
                    <a:pt x="6047181" y="5234190"/>
                  </a:lnTo>
                  <a:lnTo>
                    <a:pt x="6082208" y="5198427"/>
                  </a:lnTo>
                  <a:lnTo>
                    <a:pt x="6116409" y="5162054"/>
                  </a:lnTo>
                  <a:lnTo>
                    <a:pt x="6149784" y="5125072"/>
                  </a:lnTo>
                  <a:lnTo>
                    <a:pt x="6182334" y="5087467"/>
                  </a:lnTo>
                  <a:lnTo>
                    <a:pt x="6214046" y="5049278"/>
                  </a:lnTo>
                  <a:lnTo>
                    <a:pt x="6244933" y="5010480"/>
                  </a:lnTo>
                  <a:lnTo>
                    <a:pt x="6274968" y="4971097"/>
                  </a:lnTo>
                  <a:lnTo>
                    <a:pt x="6304153" y="4931143"/>
                  </a:lnTo>
                  <a:close/>
                </a:path>
                <a:path w="8425815" h="6800215">
                  <a:moveTo>
                    <a:pt x="6374549" y="4623778"/>
                  </a:moveTo>
                  <a:lnTo>
                    <a:pt x="6271844" y="4521073"/>
                  </a:lnTo>
                  <a:lnTo>
                    <a:pt x="6271844" y="4726495"/>
                  </a:lnTo>
                  <a:lnTo>
                    <a:pt x="6374549" y="4623778"/>
                  </a:lnTo>
                  <a:close/>
                </a:path>
                <a:path w="8425815" h="6800215">
                  <a:moveTo>
                    <a:pt x="6628397" y="1151699"/>
                  </a:moveTo>
                  <a:lnTo>
                    <a:pt x="6590195" y="1115250"/>
                  </a:lnTo>
                  <a:lnTo>
                    <a:pt x="6387998" y="1317434"/>
                  </a:lnTo>
                  <a:lnTo>
                    <a:pt x="6426289" y="1353807"/>
                  </a:lnTo>
                  <a:lnTo>
                    <a:pt x="6628397" y="1151699"/>
                  </a:lnTo>
                  <a:close/>
                </a:path>
                <a:path w="8425815" h="6800215">
                  <a:moveTo>
                    <a:pt x="7604887" y="3052267"/>
                  </a:moveTo>
                  <a:lnTo>
                    <a:pt x="7597343" y="3003486"/>
                  </a:lnTo>
                  <a:lnTo>
                    <a:pt x="7589075" y="2954858"/>
                  </a:lnTo>
                  <a:lnTo>
                    <a:pt x="7580084" y="2906382"/>
                  </a:lnTo>
                  <a:lnTo>
                    <a:pt x="7570381" y="2858071"/>
                  </a:lnTo>
                  <a:lnTo>
                    <a:pt x="7559954" y="2809913"/>
                  </a:lnTo>
                  <a:lnTo>
                    <a:pt x="7548804" y="2761919"/>
                  </a:lnTo>
                  <a:lnTo>
                    <a:pt x="7536942" y="2714104"/>
                  </a:lnTo>
                  <a:lnTo>
                    <a:pt x="7524356" y="2666466"/>
                  </a:lnTo>
                  <a:lnTo>
                    <a:pt x="7511059" y="2618994"/>
                  </a:lnTo>
                  <a:lnTo>
                    <a:pt x="7497038" y="2571712"/>
                  </a:lnTo>
                  <a:lnTo>
                    <a:pt x="7482306" y="2524607"/>
                  </a:lnTo>
                  <a:lnTo>
                    <a:pt x="7466863" y="2477693"/>
                  </a:lnTo>
                  <a:lnTo>
                    <a:pt x="7450696" y="2430983"/>
                  </a:lnTo>
                  <a:lnTo>
                    <a:pt x="7433818" y="2384463"/>
                  </a:lnTo>
                  <a:lnTo>
                    <a:pt x="7416228" y="2338133"/>
                  </a:lnTo>
                  <a:lnTo>
                    <a:pt x="7397915" y="2292019"/>
                  </a:lnTo>
                  <a:lnTo>
                    <a:pt x="7378903" y="2246109"/>
                  </a:lnTo>
                  <a:lnTo>
                    <a:pt x="7359307" y="2200732"/>
                  </a:lnTo>
                  <a:lnTo>
                    <a:pt x="7339012" y="2155621"/>
                  </a:lnTo>
                  <a:lnTo>
                    <a:pt x="7318032" y="2110778"/>
                  </a:lnTo>
                  <a:lnTo>
                    <a:pt x="7296366" y="2066239"/>
                  </a:lnTo>
                  <a:lnTo>
                    <a:pt x="7274026" y="2021992"/>
                  </a:lnTo>
                  <a:lnTo>
                    <a:pt x="7251039" y="1978075"/>
                  </a:lnTo>
                  <a:lnTo>
                    <a:pt x="7227379" y="1934502"/>
                  </a:lnTo>
                  <a:lnTo>
                    <a:pt x="7203072" y="1891258"/>
                  </a:lnTo>
                  <a:lnTo>
                    <a:pt x="7178129" y="1848396"/>
                  </a:lnTo>
                  <a:lnTo>
                    <a:pt x="7152551" y="1805901"/>
                  </a:lnTo>
                  <a:lnTo>
                    <a:pt x="7126351" y="1763814"/>
                  </a:lnTo>
                  <a:lnTo>
                    <a:pt x="7099528" y="1722120"/>
                  </a:lnTo>
                  <a:lnTo>
                    <a:pt x="7072096" y="1680857"/>
                  </a:lnTo>
                  <a:lnTo>
                    <a:pt x="7043598" y="1639341"/>
                  </a:lnTo>
                  <a:lnTo>
                    <a:pt x="7014438" y="1598231"/>
                  </a:lnTo>
                  <a:lnTo>
                    <a:pt x="6984632" y="1557553"/>
                  </a:lnTo>
                  <a:lnTo>
                    <a:pt x="6954215" y="1517307"/>
                  </a:lnTo>
                  <a:lnTo>
                    <a:pt x="6923176" y="1477505"/>
                  </a:lnTo>
                  <a:lnTo>
                    <a:pt x="6891528" y="1438160"/>
                  </a:lnTo>
                  <a:lnTo>
                    <a:pt x="6859295" y="1399286"/>
                  </a:lnTo>
                  <a:lnTo>
                    <a:pt x="6826478" y="1360906"/>
                  </a:lnTo>
                  <a:lnTo>
                    <a:pt x="6793090" y="1323035"/>
                  </a:lnTo>
                  <a:lnTo>
                    <a:pt x="6759143" y="1285671"/>
                  </a:lnTo>
                  <a:lnTo>
                    <a:pt x="6724650" y="1248841"/>
                  </a:lnTo>
                  <a:lnTo>
                    <a:pt x="6689623" y="1212545"/>
                  </a:lnTo>
                  <a:lnTo>
                    <a:pt x="6487541" y="1414627"/>
                  </a:lnTo>
                  <a:lnTo>
                    <a:pt x="6522250" y="1450708"/>
                  </a:lnTo>
                  <a:lnTo>
                    <a:pt x="6556375" y="1487373"/>
                  </a:lnTo>
                  <a:lnTo>
                    <a:pt x="6589916" y="1524596"/>
                  </a:lnTo>
                  <a:lnTo>
                    <a:pt x="6622847" y="1562366"/>
                  </a:lnTo>
                  <a:lnTo>
                    <a:pt x="6655155" y="1600669"/>
                  </a:lnTo>
                  <a:lnTo>
                    <a:pt x="6686842" y="1639506"/>
                  </a:lnTo>
                  <a:lnTo>
                    <a:pt x="6717868" y="1678825"/>
                  </a:lnTo>
                  <a:lnTo>
                    <a:pt x="6748246" y="1718640"/>
                  </a:lnTo>
                  <a:lnTo>
                    <a:pt x="6777952" y="1758924"/>
                  </a:lnTo>
                  <a:lnTo>
                    <a:pt x="6806959" y="1799666"/>
                  </a:lnTo>
                  <a:lnTo>
                    <a:pt x="6835280" y="1840852"/>
                  </a:lnTo>
                  <a:lnTo>
                    <a:pt x="6862419" y="1881720"/>
                  </a:lnTo>
                  <a:lnTo>
                    <a:pt x="6888899" y="1923059"/>
                  </a:lnTo>
                  <a:lnTo>
                    <a:pt x="6914718" y="1964817"/>
                  </a:lnTo>
                  <a:lnTo>
                    <a:pt x="6939864" y="2006993"/>
                  </a:lnTo>
                  <a:lnTo>
                    <a:pt x="6964324" y="2049576"/>
                  </a:lnTo>
                  <a:lnTo>
                    <a:pt x="6988099" y="2092540"/>
                  </a:lnTo>
                  <a:lnTo>
                    <a:pt x="7011162" y="2135873"/>
                  </a:lnTo>
                  <a:lnTo>
                    <a:pt x="7033527" y="2179548"/>
                  </a:lnTo>
                  <a:lnTo>
                    <a:pt x="7055167" y="2223566"/>
                  </a:lnTo>
                  <a:lnTo>
                    <a:pt x="7076072" y="2267889"/>
                  </a:lnTo>
                  <a:lnTo>
                    <a:pt x="7096252" y="2312517"/>
                  </a:lnTo>
                  <a:lnTo>
                    <a:pt x="7115670" y="2357437"/>
                  </a:lnTo>
                  <a:lnTo>
                    <a:pt x="7135558" y="2405570"/>
                  </a:lnTo>
                  <a:lnTo>
                    <a:pt x="7154583" y="2453957"/>
                  </a:lnTo>
                  <a:lnTo>
                    <a:pt x="7172744" y="2502585"/>
                  </a:lnTo>
                  <a:lnTo>
                    <a:pt x="7190054" y="2551455"/>
                  </a:lnTo>
                  <a:lnTo>
                    <a:pt x="7206501" y="2600566"/>
                  </a:lnTo>
                  <a:lnTo>
                    <a:pt x="7222096" y="2649905"/>
                  </a:lnTo>
                  <a:lnTo>
                    <a:pt x="7236815" y="2699474"/>
                  </a:lnTo>
                  <a:lnTo>
                    <a:pt x="7250684" y="2749258"/>
                  </a:lnTo>
                  <a:lnTo>
                    <a:pt x="7263689" y="2799257"/>
                  </a:lnTo>
                  <a:lnTo>
                    <a:pt x="7275817" y="2849461"/>
                  </a:lnTo>
                  <a:lnTo>
                    <a:pt x="7287095" y="2899867"/>
                  </a:lnTo>
                  <a:lnTo>
                    <a:pt x="7297496" y="2950476"/>
                  </a:lnTo>
                  <a:lnTo>
                    <a:pt x="7307046" y="3001276"/>
                  </a:lnTo>
                  <a:lnTo>
                    <a:pt x="7315708" y="3052267"/>
                  </a:lnTo>
                  <a:lnTo>
                    <a:pt x="7604887" y="3052267"/>
                  </a:lnTo>
                  <a:close/>
                </a:path>
                <a:path w="8425815" h="6800215">
                  <a:moveTo>
                    <a:pt x="8425218" y="6779768"/>
                  </a:moveTo>
                  <a:lnTo>
                    <a:pt x="8423656" y="6772059"/>
                  </a:lnTo>
                  <a:lnTo>
                    <a:pt x="8421129" y="6768312"/>
                  </a:lnTo>
                  <a:lnTo>
                    <a:pt x="8419401" y="6765760"/>
                  </a:lnTo>
                  <a:lnTo>
                    <a:pt x="8416849" y="6764045"/>
                  </a:lnTo>
                  <a:lnTo>
                    <a:pt x="8416849" y="6773469"/>
                  </a:lnTo>
                  <a:lnTo>
                    <a:pt x="8416849" y="6786118"/>
                  </a:lnTo>
                  <a:lnTo>
                    <a:pt x="8411692" y="6791249"/>
                  </a:lnTo>
                  <a:lnTo>
                    <a:pt x="8399043" y="6791249"/>
                  </a:lnTo>
                  <a:lnTo>
                    <a:pt x="8393900" y="6786118"/>
                  </a:lnTo>
                  <a:lnTo>
                    <a:pt x="8393900" y="6773469"/>
                  </a:lnTo>
                  <a:lnTo>
                    <a:pt x="8399043" y="6768312"/>
                  </a:lnTo>
                  <a:lnTo>
                    <a:pt x="8411692" y="6768312"/>
                  </a:lnTo>
                  <a:lnTo>
                    <a:pt x="8416849" y="6773469"/>
                  </a:lnTo>
                  <a:lnTo>
                    <a:pt x="8416849" y="6764045"/>
                  </a:lnTo>
                  <a:lnTo>
                    <a:pt x="8413102" y="6761505"/>
                  </a:lnTo>
                  <a:lnTo>
                    <a:pt x="8405393" y="6759943"/>
                  </a:lnTo>
                  <a:lnTo>
                    <a:pt x="8397659" y="6761505"/>
                  </a:lnTo>
                  <a:lnTo>
                    <a:pt x="8391347" y="6765760"/>
                  </a:lnTo>
                  <a:lnTo>
                    <a:pt x="8387080" y="6772059"/>
                  </a:lnTo>
                  <a:lnTo>
                    <a:pt x="8386356" y="6775602"/>
                  </a:lnTo>
                  <a:lnTo>
                    <a:pt x="7196226" y="6775602"/>
                  </a:lnTo>
                  <a:lnTo>
                    <a:pt x="7195515" y="6772059"/>
                  </a:lnTo>
                  <a:lnTo>
                    <a:pt x="7192988" y="6768312"/>
                  </a:lnTo>
                  <a:lnTo>
                    <a:pt x="7191261" y="6765760"/>
                  </a:lnTo>
                  <a:lnTo>
                    <a:pt x="7188695" y="6764033"/>
                  </a:lnTo>
                  <a:lnTo>
                    <a:pt x="7188695" y="6773469"/>
                  </a:lnTo>
                  <a:lnTo>
                    <a:pt x="7188695" y="6786118"/>
                  </a:lnTo>
                  <a:lnTo>
                    <a:pt x="7183539" y="6791249"/>
                  </a:lnTo>
                  <a:lnTo>
                    <a:pt x="7170890" y="6791249"/>
                  </a:lnTo>
                  <a:lnTo>
                    <a:pt x="7165746" y="6786118"/>
                  </a:lnTo>
                  <a:lnTo>
                    <a:pt x="7165746" y="6773469"/>
                  </a:lnTo>
                  <a:lnTo>
                    <a:pt x="7170890" y="6768312"/>
                  </a:lnTo>
                  <a:lnTo>
                    <a:pt x="7183539" y="6768312"/>
                  </a:lnTo>
                  <a:lnTo>
                    <a:pt x="7188695" y="6773469"/>
                  </a:lnTo>
                  <a:lnTo>
                    <a:pt x="7188695" y="6764033"/>
                  </a:lnTo>
                  <a:lnTo>
                    <a:pt x="7184949" y="6761505"/>
                  </a:lnTo>
                  <a:lnTo>
                    <a:pt x="7177227" y="6759943"/>
                  </a:lnTo>
                  <a:lnTo>
                    <a:pt x="7169505" y="6761505"/>
                  </a:lnTo>
                  <a:lnTo>
                    <a:pt x="7163194" y="6765760"/>
                  </a:lnTo>
                  <a:lnTo>
                    <a:pt x="7158939" y="6772059"/>
                  </a:lnTo>
                  <a:lnTo>
                    <a:pt x="7157377" y="6779768"/>
                  </a:lnTo>
                  <a:lnTo>
                    <a:pt x="7158939" y="6787489"/>
                  </a:lnTo>
                  <a:lnTo>
                    <a:pt x="7163194" y="6793801"/>
                  </a:lnTo>
                  <a:lnTo>
                    <a:pt x="7169505" y="6798056"/>
                  </a:lnTo>
                  <a:lnTo>
                    <a:pt x="7177227" y="6799618"/>
                  </a:lnTo>
                  <a:lnTo>
                    <a:pt x="7184949" y="6798056"/>
                  </a:lnTo>
                  <a:lnTo>
                    <a:pt x="7191261" y="6793801"/>
                  </a:lnTo>
                  <a:lnTo>
                    <a:pt x="7192975" y="6791249"/>
                  </a:lnTo>
                  <a:lnTo>
                    <a:pt x="7195515" y="6787489"/>
                  </a:lnTo>
                  <a:lnTo>
                    <a:pt x="7196226" y="6783972"/>
                  </a:lnTo>
                  <a:lnTo>
                    <a:pt x="8386356" y="6783972"/>
                  </a:lnTo>
                  <a:lnTo>
                    <a:pt x="8387080" y="6787489"/>
                  </a:lnTo>
                  <a:lnTo>
                    <a:pt x="8391347" y="6793801"/>
                  </a:lnTo>
                  <a:lnTo>
                    <a:pt x="8397659" y="6798056"/>
                  </a:lnTo>
                  <a:lnTo>
                    <a:pt x="8405393" y="6799618"/>
                  </a:lnTo>
                  <a:lnTo>
                    <a:pt x="8413102" y="6798056"/>
                  </a:lnTo>
                  <a:lnTo>
                    <a:pt x="8419401" y="6793801"/>
                  </a:lnTo>
                  <a:lnTo>
                    <a:pt x="8421116" y="6791249"/>
                  </a:lnTo>
                  <a:lnTo>
                    <a:pt x="8423656" y="6787489"/>
                  </a:lnTo>
                  <a:lnTo>
                    <a:pt x="8425218" y="6779768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25107" y="6376701"/>
              <a:ext cx="116616" cy="21657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45517" y="4085649"/>
              <a:ext cx="116616" cy="21658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203636" y="2033961"/>
              <a:ext cx="8640445" cy="6692265"/>
            </a:xfrm>
            <a:custGeom>
              <a:avLst/>
              <a:gdLst/>
              <a:ahLst/>
              <a:cxnLst/>
              <a:rect l="l" t="t" r="r" b="b"/>
              <a:pathLst>
                <a:path w="8640444" h="6692265">
                  <a:moveTo>
                    <a:pt x="55181" y="5395049"/>
                  </a:moveTo>
                  <a:lnTo>
                    <a:pt x="0" y="5339854"/>
                  </a:lnTo>
                  <a:lnTo>
                    <a:pt x="0" y="5450217"/>
                  </a:lnTo>
                  <a:lnTo>
                    <a:pt x="55181" y="5395049"/>
                  </a:lnTo>
                  <a:close/>
                </a:path>
                <a:path w="8640444" h="6692265">
                  <a:moveTo>
                    <a:pt x="345186" y="2917037"/>
                  </a:moveTo>
                  <a:lnTo>
                    <a:pt x="275856" y="2847695"/>
                  </a:lnTo>
                  <a:lnTo>
                    <a:pt x="275856" y="2986367"/>
                  </a:lnTo>
                  <a:lnTo>
                    <a:pt x="345186" y="2917037"/>
                  </a:lnTo>
                  <a:close/>
                </a:path>
                <a:path w="8640444" h="6692265">
                  <a:moveTo>
                    <a:pt x="632587" y="4724184"/>
                  </a:moveTo>
                  <a:lnTo>
                    <a:pt x="624205" y="4724184"/>
                  </a:lnTo>
                  <a:lnTo>
                    <a:pt x="624205" y="4733074"/>
                  </a:lnTo>
                  <a:lnTo>
                    <a:pt x="624205" y="5281714"/>
                  </a:lnTo>
                  <a:lnTo>
                    <a:pt x="126047" y="5281714"/>
                  </a:lnTo>
                  <a:lnTo>
                    <a:pt x="126047" y="4733074"/>
                  </a:lnTo>
                  <a:lnTo>
                    <a:pt x="624205" y="4733074"/>
                  </a:lnTo>
                  <a:lnTo>
                    <a:pt x="624205" y="4724184"/>
                  </a:lnTo>
                  <a:lnTo>
                    <a:pt x="117678" y="4724184"/>
                  </a:lnTo>
                  <a:lnTo>
                    <a:pt x="117678" y="4733074"/>
                  </a:lnTo>
                  <a:lnTo>
                    <a:pt x="117678" y="5281714"/>
                  </a:lnTo>
                  <a:lnTo>
                    <a:pt x="117678" y="5290604"/>
                  </a:lnTo>
                  <a:lnTo>
                    <a:pt x="632587" y="5290604"/>
                  </a:lnTo>
                  <a:lnTo>
                    <a:pt x="632587" y="5282171"/>
                  </a:lnTo>
                  <a:lnTo>
                    <a:pt x="632587" y="5281714"/>
                  </a:lnTo>
                  <a:lnTo>
                    <a:pt x="632587" y="4733074"/>
                  </a:lnTo>
                  <a:lnTo>
                    <a:pt x="632587" y="4732591"/>
                  </a:lnTo>
                  <a:lnTo>
                    <a:pt x="632587" y="4724184"/>
                  </a:lnTo>
                  <a:close/>
                </a:path>
                <a:path w="8640444" h="6692265">
                  <a:moveTo>
                    <a:pt x="1583182" y="1535887"/>
                  </a:moveTo>
                  <a:lnTo>
                    <a:pt x="1378927" y="1331620"/>
                  </a:lnTo>
                  <a:lnTo>
                    <a:pt x="1353540" y="1365783"/>
                  </a:lnTo>
                  <a:lnTo>
                    <a:pt x="1328597" y="1400251"/>
                  </a:lnTo>
                  <a:lnTo>
                    <a:pt x="1304112" y="1434998"/>
                  </a:lnTo>
                  <a:lnTo>
                    <a:pt x="1280096" y="1470037"/>
                  </a:lnTo>
                  <a:lnTo>
                    <a:pt x="1252664" y="1511312"/>
                  </a:lnTo>
                  <a:lnTo>
                    <a:pt x="1225842" y="1552994"/>
                  </a:lnTo>
                  <a:lnTo>
                    <a:pt x="1199642" y="1595094"/>
                  </a:lnTo>
                  <a:lnTo>
                    <a:pt x="1174064" y="1637588"/>
                  </a:lnTo>
                  <a:lnTo>
                    <a:pt x="1149121" y="1680451"/>
                  </a:lnTo>
                  <a:lnTo>
                    <a:pt x="1124813" y="1723682"/>
                  </a:lnTo>
                  <a:lnTo>
                    <a:pt x="1101153" y="1767268"/>
                  </a:lnTo>
                  <a:lnTo>
                    <a:pt x="1078166" y="1811185"/>
                  </a:lnTo>
                  <a:lnTo>
                    <a:pt x="1055827" y="1855419"/>
                  </a:lnTo>
                  <a:lnTo>
                    <a:pt x="1034161" y="1899970"/>
                  </a:lnTo>
                  <a:lnTo>
                    <a:pt x="1013180" y="1944801"/>
                  </a:lnTo>
                  <a:lnTo>
                    <a:pt x="992886" y="1989912"/>
                  </a:lnTo>
                  <a:lnTo>
                    <a:pt x="973289" y="2035289"/>
                  </a:lnTo>
                  <a:lnTo>
                    <a:pt x="953643" y="2082749"/>
                  </a:lnTo>
                  <a:lnTo>
                    <a:pt x="934758" y="2130425"/>
                  </a:lnTo>
                  <a:lnTo>
                    <a:pt x="916635" y="2178329"/>
                  </a:lnTo>
                  <a:lnTo>
                    <a:pt x="899274" y="2226437"/>
                  </a:lnTo>
                  <a:lnTo>
                    <a:pt x="882675" y="2274747"/>
                  </a:lnTo>
                  <a:lnTo>
                    <a:pt x="866851" y="2323274"/>
                  </a:lnTo>
                  <a:lnTo>
                    <a:pt x="851776" y="2372004"/>
                  </a:lnTo>
                  <a:lnTo>
                    <a:pt x="837463" y="2420924"/>
                  </a:lnTo>
                  <a:lnTo>
                    <a:pt x="823925" y="2470035"/>
                  </a:lnTo>
                  <a:lnTo>
                    <a:pt x="811161" y="2519337"/>
                  </a:lnTo>
                  <a:lnTo>
                    <a:pt x="799147" y="2568829"/>
                  </a:lnTo>
                  <a:lnTo>
                    <a:pt x="787908" y="2618498"/>
                  </a:lnTo>
                  <a:lnTo>
                    <a:pt x="777443" y="2668346"/>
                  </a:lnTo>
                  <a:lnTo>
                    <a:pt x="767740" y="2718358"/>
                  </a:lnTo>
                  <a:lnTo>
                    <a:pt x="758825" y="2768549"/>
                  </a:lnTo>
                  <a:lnTo>
                    <a:pt x="750658" y="2818892"/>
                  </a:lnTo>
                  <a:lnTo>
                    <a:pt x="743280" y="2869400"/>
                  </a:lnTo>
                  <a:lnTo>
                    <a:pt x="736676" y="2920073"/>
                  </a:lnTo>
                  <a:lnTo>
                    <a:pt x="730834" y="2970885"/>
                  </a:lnTo>
                  <a:lnTo>
                    <a:pt x="725779" y="3021850"/>
                  </a:lnTo>
                  <a:lnTo>
                    <a:pt x="721499" y="3072955"/>
                  </a:lnTo>
                  <a:lnTo>
                    <a:pt x="717994" y="3124200"/>
                  </a:lnTo>
                  <a:lnTo>
                    <a:pt x="715264" y="3175584"/>
                  </a:lnTo>
                  <a:lnTo>
                    <a:pt x="713308" y="3227095"/>
                  </a:lnTo>
                  <a:lnTo>
                    <a:pt x="712139" y="3278733"/>
                  </a:lnTo>
                  <a:lnTo>
                    <a:pt x="711746" y="3330498"/>
                  </a:lnTo>
                  <a:lnTo>
                    <a:pt x="712139" y="3382264"/>
                  </a:lnTo>
                  <a:lnTo>
                    <a:pt x="713308" y="3433902"/>
                  </a:lnTo>
                  <a:lnTo>
                    <a:pt x="715264" y="3485413"/>
                  </a:lnTo>
                  <a:lnTo>
                    <a:pt x="717994" y="3536797"/>
                  </a:lnTo>
                  <a:lnTo>
                    <a:pt x="721499" y="3588042"/>
                  </a:lnTo>
                  <a:lnTo>
                    <a:pt x="725779" y="3639147"/>
                  </a:lnTo>
                  <a:lnTo>
                    <a:pt x="730834" y="3690112"/>
                  </a:lnTo>
                  <a:lnTo>
                    <a:pt x="736676" y="3740924"/>
                  </a:lnTo>
                  <a:lnTo>
                    <a:pt x="743280" y="3791585"/>
                  </a:lnTo>
                  <a:lnTo>
                    <a:pt x="750658" y="3842093"/>
                  </a:lnTo>
                  <a:lnTo>
                    <a:pt x="758825" y="3892448"/>
                  </a:lnTo>
                  <a:lnTo>
                    <a:pt x="767740" y="3942638"/>
                  </a:lnTo>
                  <a:lnTo>
                    <a:pt x="777443" y="3992651"/>
                  </a:lnTo>
                  <a:lnTo>
                    <a:pt x="787908" y="4042499"/>
                  </a:lnTo>
                  <a:lnTo>
                    <a:pt x="799147" y="4092168"/>
                  </a:lnTo>
                  <a:lnTo>
                    <a:pt x="811161" y="4141647"/>
                  </a:lnTo>
                  <a:lnTo>
                    <a:pt x="823925" y="4190962"/>
                  </a:lnTo>
                  <a:lnTo>
                    <a:pt x="837463" y="4240073"/>
                  </a:lnTo>
                  <a:lnTo>
                    <a:pt x="851776" y="4288993"/>
                  </a:lnTo>
                  <a:lnTo>
                    <a:pt x="866851" y="4337723"/>
                  </a:lnTo>
                  <a:lnTo>
                    <a:pt x="882675" y="4386250"/>
                  </a:lnTo>
                  <a:lnTo>
                    <a:pt x="899274" y="4434560"/>
                  </a:lnTo>
                  <a:lnTo>
                    <a:pt x="916635" y="4482681"/>
                  </a:lnTo>
                  <a:lnTo>
                    <a:pt x="934758" y="4530572"/>
                  </a:lnTo>
                  <a:lnTo>
                    <a:pt x="953643" y="4578248"/>
                  </a:lnTo>
                  <a:lnTo>
                    <a:pt x="973289" y="4625708"/>
                  </a:lnTo>
                  <a:lnTo>
                    <a:pt x="992886" y="4671085"/>
                  </a:lnTo>
                  <a:lnTo>
                    <a:pt x="1013180" y="4716196"/>
                  </a:lnTo>
                  <a:lnTo>
                    <a:pt x="1034161" y="4761027"/>
                  </a:lnTo>
                  <a:lnTo>
                    <a:pt x="1055827" y="4805578"/>
                  </a:lnTo>
                  <a:lnTo>
                    <a:pt x="1078166" y="4849812"/>
                  </a:lnTo>
                  <a:lnTo>
                    <a:pt x="1101153" y="4893729"/>
                  </a:lnTo>
                  <a:lnTo>
                    <a:pt x="1124813" y="4937303"/>
                  </a:lnTo>
                  <a:lnTo>
                    <a:pt x="1149121" y="4980546"/>
                  </a:lnTo>
                  <a:lnTo>
                    <a:pt x="1174064" y="5023409"/>
                  </a:lnTo>
                  <a:lnTo>
                    <a:pt x="1199642" y="5065903"/>
                  </a:lnTo>
                  <a:lnTo>
                    <a:pt x="1225842" y="5107991"/>
                  </a:lnTo>
                  <a:lnTo>
                    <a:pt x="1252664" y="5149685"/>
                  </a:lnTo>
                  <a:lnTo>
                    <a:pt x="1280096" y="5190947"/>
                  </a:lnTo>
                  <a:lnTo>
                    <a:pt x="1321943" y="5251399"/>
                  </a:lnTo>
                  <a:lnTo>
                    <a:pt x="1365173" y="5310975"/>
                  </a:lnTo>
                  <a:lnTo>
                    <a:pt x="1579092" y="5119522"/>
                  </a:lnTo>
                  <a:lnTo>
                    <a:pt x="1547596" y="5075504"/>
                  </a:lnTo>
                  <a:lnTo>
                    <a:pt x="1516900" y="5030965"/>
                  </a:lnTo>
                  <a:lnTo>
                    <a:pt x="1489773" y="4990096"/>
                  </a:lnTo>
                  <a:lnTo>
                    <a:pt x="1463294" y="4948758"/>
                  </a:lnTo>
                  <a:lnTo>
                    <a:pt x="1437474" y="4907000"/>
                  </a:lnTo>
                  <a:lnTo>
                    <a:pt x="1412328" y="4864824"/>
                  </a:lnTo>
                  <a:lnTo>
                    <a:pt x="1387868" y="4822241"/>
                  </a:lnTo>
                  <a:lnTo>
                    <a:pt x="1364094" y="4779276"/>
                  </a:lnTo>
                  <a:lnTo>
                    <a:pt x="1341031" y="4735944"/>
                  </a:lnTo>
                  <a:lnTo>
                    <a:pt x="1318666" y="4692269"/>
                  </a:lnTo>
                  <a:lnTo>
                    <a:pt x="1297025" y="4648251"/>
                  </a:lnTo>
                  <a:lnTo>
                    <a:pt x="1276108" y="4603928"/>
                  </a:lnTo>
                  <a:lnTo>
                    <a:pt x="1255941" y="4559300"/>
                  </a:lnTo>
                  <a:lnTo>
                    <a:pt x="1236510" y="4514380"/>
                  </a:lnTo>
                  <a:lnTo>
                    <a:pt x="1217091" y="4467403"/>
                  </a:lnTo>
                  <a:lnTo>
                    <a:pt x="1198499" y="4420171"/>
                  </a:lnTo>
                  <a:lnTo>
                    <a:pt x="1180706" y="4372724"/>
                  </a:lnTo>
                  <a:lnTo>
                    <a:pt x="1163751" y="4325036"/>
                  </a:lnTo>
                  <a:lnTo>
                    <a:pt x="1147597" y="4277118"/>
                  </a:lnTo>
                  <a:lnTo>
                    <a:pt x="1132268" y="4228985"/>
                  </a:lnTo>
                  <a:lnTo>
                    <a:pt x="1117765" y="4180649"/>
                  </a:lnTo>
                  <a:lnTo>
                    <a:pt x="1104074" y="4132084"/>
                  </a:lnTo>
                  <a:lnTo>
                    <a:pt x="1091222" y="4083329"/>
                  </a:lnTo>
                  <a:lnTo>
                    <a:pt x="1079169" y="4034358"/>
                  </a:lnTo>
                  <a:lnTo>
                    <a:pt x="1067955" y="3985196"/>
                  </a:lnTo>
                  <a:lnTo>
                    <a:pt x="1057567" y="3935857"/>
                  </a:lnTo>
                  <a:lnTo>
                    <a:pt x="1047991" y="3886314"/>
                  </a:lnTo>
                  <a:lnTo>
                    <a:pt x="1039253" y="3836593"/>
                  </a:lnTo>
                  <a:lnTo>
                    <a:pt x="1031341" y="3786708"/>
                  </a:lnTo>
                  <a:lnTo>
                    <a:pt x="1024255" y="3736632"/>
                  </a:lnTo>
                  <a:lnTo>
                    <a:pt x="1018006" y="3686403"/>
                  </a:lnTo>
                  <a:lnTo>
                    <a:pt x="1012583" y="3636010"/>
                  </a:lnTo>
                  <a:lnTo>
                    <a:pt x="1007986" y="3585451"/>
                  </a:lnTo>
                  <a:lnTo>
                    <a:pt x="1004227" y="3534753"/>
                  </a:lnTo>
                  <a:lnTo>
                    <a:pt x="1001306" y="3483902"/>
                  </a:lnTo>
                  <a:lnTo>
                    <a:pt x="999210" y="3432899"/>
                  </a:lnTo>
                  <a:lnTo>
                    <a:pt x="997966" y="3381768"/>
                  </a:lnTo>
                  <a:lnTo>
                    <a:pt x="997546" y="3330498"/>
                  </a:lnTo>
                  <a:lnTo>
                    <a:pt x="997966" y="3279229"/>
                  </a:lnTo>
                  <a:lnTo>
                    <a:pt x="999210" y="3228098"/>
                  </a:lnTo>
                  <a:lnTo>
                    <a:pt x="1001306" y="3177095"/>
                  </a:lnTo>
                  <a:lnTo>
                    <a:pt x="1004227" y="3126244"/>
                  </a:lnTo>
                  <a:lnTo>
                    <a:pt x="1007986" y="3075533"/>
                  </a:lnTo>
                  <a:lnTo>
                    <a:pt x="1012583" y="3024975"/>
                  </a:lnTo>
                  <a:lnTo>
                    <a:pt x="1018006" y="2974581"/>
                  </a:lnTo>
                  <a:lnTo>
                    <a:pt x="1024255" y="2924352"/>
                  </a:lnTo>
                  <a:lnTo>
                    <a:pt x="1031341" y="2874289"/>
                  </a:lnTo>
                  <a:lnTo>
                    <a:pt x="1039253" y="2824391"/>
                  </a:lnTo>
                  <a:lnTo>
                    <a:pt x="1047991" y="2774670"/>
                  </a:lnTo>
                  <a:lnTo>
                    <a:pt x="1057567" y="2725140"/>
                  </a:lnTo>
                  <a:lnTo>
                    <a:pt x="1067955" y="2675788"/>
                  </a:lnTo>
                  <a:lnTo>
                    <a:pt x="1079169" y="2626626"/>
                  </a:lnTo>
                  <a:lnTo>
                    <a:pt x="1091222" y="2577668"/>
                  </a:lnTo>
                  <a:lnTo>
                    <a:pt x="1104074" y="2528913"/>
                  </a:lnTo>
                  <a:lnTo>
                    <a:pt x="1117765" y="2480360"/>
                  </a:lnTo>
                  <a:lnTo>
                    <a:pt x="1132268" y="2432012"/>
                  </a:lnTo>
                  <a:lnTo>
                    <a:pt x="1147597" y="2383879"/>
                  </a:lnTo>
                  <a:lnTo>
                    <a:pt x="1163751" y="2335974"/>
                  </a:lnTo>
                  <a:lnTo>
                    <a:pt x="1180706" y="2288286"/>
                  </a:lnTo>
                  <a:lnTo>
                    <a:pt x="1198499" y="2240838"/>
                  </a:lnTo>
                  <a:lnTo>
                    <a:pt x="1217091" y="2193620"/>
                  </a:lnTo>
                  <a:lnTo>
                    <a:pt x="1236510" y="2146630"/>
                  </a:lnTo>
                  <a:lnTo>
                    <a:pt x="1255941" y="2101723"/>
                  </a:lnTo>
                  <a:lnTo>
                    <a:pt x="1276108" y="2057095"/>
                  </a:lnTo>
                  <a:lnTo>
                    <a:pt x="1297025" y="2012759"/>
                  </a:lnTo>
                  <a:lnTo>
                    <a:pt x="1318666" y="1968741"/>
                  </a:lnTo>
                  <a:lnTo>
                    <a:pt x="1341031" y="1925066"/>
                  </a:lnTo>
                  <a:lnTo>
                    <a:pt x="1364094" y="1881733"/>
                  </a:lnTo>
                  <a:lnTo>
                    <a:pt x="1387868" y="1838769"/>
                  </a:lnTo>
                  <a:lnTo>
                    <a:pt x="1412328" y="1796186"/>
                  </a:lnTo>
                  <a:lnTo>
                    <a:pt x="1437474" y="1754009"/>
                  </a:lnTo>
                  <a:lnTo>
                    <a:pt x="1463294" y="1712239"/>
                  </a:lnTo>
                  <a:lnTo>
                    <a:pt x="1489773" y="1670913"/>
                  </a:lnTo>
                  <a:lnTo>
                    <a:pt x="1516900" y="1630032"/>
                  </a:lnTo>
                  <a:lnTo>
                    <a:pt x="1549590" y="1582661"/>
                  </a:lnTo>
                  <a:lnTo>
                    <a:pt x="1566278" y="1559204"/>
                  </a:lnTo>
                  <a:lnTo>
                    <a:pt x="1583182" y="1535887"/>
                  </a:lnTo>
                  <a:close/>
                </a:path>
                <a:path w="8640444" h="6692265">
                  <a:moveTo>
                    <a:pt x="1947240" y="5538419"/>
                  </a:moveTo>
                  <a:lnTo>
                    <a:pt x="1917611" y="5509996"/>
                  </a:lnTo>
                  <a:lnTo>
                    <a:pt x="1888401" y="5481205"/>
                  </a:lnTo>
                  <a:lnTo>
                    <a:pt x="1854504" y="5446763"/>
                  </a:lnTo>
                  <a:lnTo>
                    <a:pt x="1821141" y="5411775"/>
                  </a:lnTo>
                  <a:lnTo>
                    <a:pt x="1788337" y="5376240"/>
                  </a:lnTo>
                  <a:lnTo>
                    <a:pt x="1756079" y="5340185"/>
                  </a:lnTo>
                  <a:lnTo>
                    <a:pt x="1724393" y="5303621"/>
                  </a:lnTo>
                  <a:lnTo>
                    <a:pt x="1693291" y="5266550"/>
                  </a:lnTo>
                  <a:lnTo>
                    <a:pt x="1662772" y="5229009"/>
                  </a:lnTo>
                  <a:lnTo>
                    <a:pt x="1632851" y="5190998"/>
                  </a:lnTo>
                  <a:lnTo>
                    <a:pt x="1419352" y="5382057"/>
                  </a:lnTo>
                  <a:lnTo>
                    <a:pt x="1450733" y="5421439"/>
                  </a:lnTo>
                  <a:lnTo>
                    <a:pt x="1482699" y="5460352"/>
                  </a:lnTo>
                  <a:lnTo>
                    <a:pt x="1515237" y="5498782"/>
                  </a:lnTo>
                  <a:lnTo>
                    <a:pt x="1548358" y="5536730"/>
                  </a:lnTo>
                  <a:lnTo>
                    <a:pt x="1582039" y="5574157"/>
                  </a:lnTo>
                  <a:lnTo>
                    <a:pt x="1616252" y="5611076"/>
                  </a:lnTo>
                  <a:lnTo>
                    <a:pt x="1651025" y="5647448"/>
                  </a:lnTo>
                  <a:lnTo>
                    <a:pt x="1686318" y="5683288"/>
                  </a:lnTo>
                  <a:lnTo>
                    <a:pt x="1722323" y="5718721"/>
                  </a:lnTo>
                  <a:lnTo>
                    <a:pt x="1758873" y="5753608"/>
                  </a:lnTo>
                  <a:lnTo>
                    <a:pt x="1947240" y="5538419"/>
                  </a:lnTo>
                  <a:close/>
                </a:path>
                <a:path w="8640444" h="6692265">
                  <a:moveTo>
                    <a:pt x="2432062" y="854481"/>
                  </a:moveTo>
                  <a:lnTo>
                    <a:pt x="2376881" y="799299"/>
                  </a:lnTo>
                  <a:lnTo>
                    <a:pt x="2376881" y="909662"/>
                  </a:lnTo>
                  <a:lnTo>
                    <a:pt x="2432062" y="854481"/>
                  </a:lnTo>
                  <a:close/>
                </a:path>
                <a:path w="8640444" h="6692265">
                  <a:moveTo>
                    <a:pt x="2504097" y="3339477"/>
                  </a:moveTo>
                  <a:lnTo>
                    <a:pt x="2434755" y="3270148"/>
                  </a:lnTo>
                  <a:lnTo>
                    <a:pt x="2434755" y="3408819"/>
                  </a:lnTo>
                  <a:lnTo>
                    <a:pt x="2504097" y="3339477"/>
                  </a:lnTo>
                  <a:close/>
                </a:path>
                <a:path w="8640444" h="6692265">
                  <a:moveTo>
                    <a:pt x="4558716" y="4827917"/>
                  </a:moveTo>
                  <a:lnTo>
                    <a:pt x="4503521" y="4772698"/>
                  </a:lnTo>
                  <a:lnTo>
                    <a:pt x="4503521" y="4883086"/>
                  </a:lnTo>
                  <a:lnTo>
                    <a:pt x="4558716" y="4827917"/>
                  </a:lnTo>
                  <a:close/>
                </a:path>
                <a:path w="8640444" h="6692265">
                  <a:moveTo>
                    <a:pt x="4634027" y="6604927"/>
                  </a:moveTo>
                  <a:lnTo>
                    <a:pt x="4558042" y="6328080"/>
                  </a:lnTo>
                  <a:lnTo>
                    <a:pt x="4506900" y="6336398"/>
                  </a:lnTo>
                  <a:lnTo>
                    <a:pt x="4455579" y="6343866"/>
                  </a:lnTo>
                  <a:lnTo>
                    <a:pt x="4404093" y="6350457"/>
                  </a:lnTo>
                  <a:lnTo>
                    <a:pt x="4352417" y="6356172"/>
                  </a:lnTo>
                  <a:lnTo>
                    <a:pt x="4300588" y="6361011"/>
                  </a:lnTo>
                  <a:lnTo>
                    <a:pt x="4248594" y="6364986"/>
                  </a:lnTo>
                  <a:lnTo>
                    <a:pt x="4196448" y="6368072"/>
                  </a:lnTo>
                  <a:lnTo>
                    <a:pt x="4144149" y="6370282"/>
                  </a:lnTo>
                  <a:lnTo>
                    <a:pt x="4091698" y="6371615"/>
                  </a:lnTo>
                  <a:lnTo>
                    <a:pt x="4039120" y="6372047"/>
                  </a:lnTo>
                  <a:lnTo>
                    <a:pt x="3989019" y="6371653"/>
                  </a:lnTo>
                  <a:lnTo>
                    <a:pt x="3939057" y="6370460"/>
                  </a:lnTo>
                  <a:lnTo>
                    <a:pt x="3889222" y="6368453"/>
                  </a:lnTo>
                  <a:lnTo>
                    <a:pt x="3839527" y="6365659"/>
                  </a:lnTo>
                  <a:lnTo>
                    <a:pt x="3789972" y="6362078"/>
                  </a:lnTo>
                  <a:lnTo>
                    <a:pt x="3740556" y="6357696"/>
                  </a:lnTo>
                  <a:lnTo>
                    <a:pt x="3691293" y="6352514"/>
                  </a:lnTo>
                  <a:lnTo>
                    <a:pt x="3642195" y="6346533"/>
                  </a:lnTo>
                  <a:lnTo>
                    <a:pt x="3593249" y="6339776"/>
                  </a:lnTo>
                  <a:lnTo>
                    <a:pt x="3544468" y="6332220"/>
                  </a:lnTo>
                  <a:lnTo>
                    <a:pt x="3495852" y="6323876"/>
                  </a:lnTo>
                  <a:lnTo>
                    <a:pt x="3447415" y="6314732"/>
                  </a:lnTo>
                  <a:lnTo>
                    <a:pt x="3399142" y="6304813"/>
                  </a:lnTo>
                  <a:lnTo>
                    <a:pt x="3351060" y="6294094"/>
                  </a:lnTo>
                  <a:lnTo>
                    <a:pt x="3303168" y="6282601"/>
                  </a:lnTo>
                  <a:lnTo>
                    <a:pt x="3255454" y="6270320"/>
                  </a:lnTo>
                  <a:lnTo>
                    <a:pt x="3185642" y="6547485"/>
                  </a:lnTo>
                  <a:lnTo>
                    <a:pt x="3234563" y="6560045"/>
                  </a:lnTo>
                  <a:lnTo>
                    <a:pt x="3283661" y="6571856"/>
                  </a:lnTo>
                  <a:lnTo>
                    <a:pt x="3332937" y="6582905"/>
                  </a:lnTo>
                  <a:lnTo>
                    <a:pt x="3382391" y="6593205"/>
                  </a:lnTo>
                  <a:lnTo>
                    <a:pt x="3432010" y="6602743"/>
                  </a:lnTo>
                  <a:lnTo>
                    <a:pt x="3481781" y="6611531"/>
                  </a:lnTo>
                  <a:lnTo>
                    <a:pt x="3531730" y="6619545"/>
                  </a:lnTo>
                  <a:lnTo>
                    <a:pt x="3581831" y="6626809"/>
                  </a:lnTo>
                  <a:lnTo>
                    <a:pt x="3632085" y="6633311"/>
                  </a:lnTo>
                  <a:lnTo>
                    <a:pt x="3682479" y="6639052"/>
                  </a:lnTo>
                  <a:lnTo>
                    <a:pt x="3733025" y="6644043"/>
                  </a:lnTo>
                  <a:lnTo>
                    <a:pt x="3783711" y="6648247"/>
                  </a:lnTo>
                  <a:lnTo>
                    <a:pt x="3834536" y="6651701"/>
                  </a:lnTo>
                  <a:lnTo>
                    <a:pt x="3885488" y="6654393"/>
                  </a:lnTo>
                  <a:lnTo>
                    <a:pt x="3936581" y="6656311"/>
                  </a:lnTo>
                  <a:lnTo>
                    <a:pt x="3987787" y="6657467"/>
                  </a:lnTo>
                  <a:lnTo>
                    <a:pt x="4039120" y="6657848"/>
                  </a:lnTo>
                  <a:lnTo>
                    <a:pt x="4089400" y="6657480"/>
                  </a:lnTo>
                  <a:lnTo>
                    <a:pt x="4139565" y="6656362"/>
                  </a:lnTo>
                  <a:lnTo>
                    <a:pt x="4189603" y="6654520"/>
                  </a:lnTo>
                  <a:lnTo>
                    <a:pt x="4239526" y="6651942"/>
                  </a:lnTo>
                  <a:lnTo>
                    <a:pt x="4289323" y="6648615"/>
                  </a:lnTo>
                  <a:lnTo>
                    <a:pt x="4338980" y="6644564"/>
                  </a:lnTo>
                  <a:lnTo>
                    <a:pt x="4388510" y="6639788"/>
                  </a:lnTo>
                  <a:lnTo>
                    <a:pt x="4437900" y="6634264"/>
                  </a:lnTo>
                  <a:lnTo>
                    <a:pt x="4487151" y="6628028"/>
                  </a:lnTo>
                  <a:lnTo>
                    <a:pt x="4536262" y="6621043"/>
                  </a:lnTo>
                  <a:lnTo>
                    <a:pt x="4585220" y="6613347"/>
                  </a:lnTo>
                  <a:lnTo>
                    <a:pt x="4634027" y="6604927"/>
                  </a:lnTo>
                  <a:close/>
                </a:path>
                <a:path w="8640444" h="6692265">
                  <a:moveTo>
                    <a:pt x="4739919" y="6584086"/>
                  </a:moveTo>
                  <a:lnTo>
                    <a:pt x="4653496" y="6310160"/>
                  </a:lnTo>
                  <a:lnTo>
                    <a:pt x="4598225" y="6320930"/>
                  </a:lnTo>
                  <a:lnTo>
                    <a:pt x="4579759" y="6324295"/>
                  </a:lnTo>
                  <a:lnTo>
                    <a:pt x="4655693" y="6601003"/>
                  </a:lnTo>
                  <a:lnTo>
                    <a:pt x="4697869" y="6592811"/>
                  </a:lnTo>
                  <a:lnTo>
                    <a:pt x="4739919" y="6584086"/>
                  </a:lnTo>
                  <a:close/>
                </a:path>
                <a:path w="8640444" h="6692265">
                  <a:moveTo>
                    <a:pt x="4976647" y="6622631"/>
                  </a:moveTo>
                  <a:lnTo>
                    <a:pt x="4907318" y="6553301"/>
                  </a:lnTo>
                  <a:lnTo>
                    <a:pt x="4907318" y="6691985"/>
                  </a:lnTo>
                  <a:lnTo>
                    <a:pt x="4976647" y="6622631"/>
                  </a:lnTo>
                  <a:close/>
                </a:path>
                <a:path w="8640444" h="6692265">
                  <a:moveTo>
                    <a:pt x="5894502" y="69329"/>
                  </a:moveTo>
                  <a:lnTo>
                    <a:pt x="5825160" y="0"/>
                  </a:lnTo>
                  <a:lnTo>
                    <a:pt x="5825160" y="138658"/>
                  </a:lnTo>
                  <a:lnTo>
                    <a:pt x="5894502" y="69329"/>
                  </a:lnTo>
                  <a:close/>
                </a:path>
                <a:path w="8640444" h="6692265">
                  <a:moveTo>
                    <a:pt x="5897283" y="6091021"/>
                  </a:moveTo>
                  <a:lnTo>
                    <a:pt x="5744845" y="5849086"/>
                  </a:lnTo>
                  <a:lnTo>
                    <a:pt x="5700103" y="5878906"/>
                  </a:lnTo>
                  <a:lnTo>
                    <a:pt x="5660237" y="5904496"/>
                  </a:lnTo>
                  <a:lnTo>
                    <a:pt x="5619953" y="5929452"/>
                  </a:lnTo>
                  <a:lnTo>
                    <a:pt x="5579288" y="5953798"/>
                  </a:lnTo>
                  <a:lnTo>
                    <a:pt x="5538241" y="5977496"/>
                  </a:lnTo>
                  <a:lnTo>
                    <a:pt x="5496826" y="6000559"/>
                  </a:lnTo>
                  <a:lnTo>
                    <a:pt x="5644070" y="6245720"/>
                  </a:lnTo>
                  <a:lnTo>
                    <a:pt x="5687225" y="6221514"/>
                  </a:lnTo>
                  <a:lnTo>
                    <a:pt x="5730024" y="6196660"/>
                  </a:lnTo>
                  <a:lnTo>
                    <a:pt x="5772442" y="6171184"/>
                  </a:lnTo>
                  <a:lnTo>
                    <a:pt x="5814466" y="6145073"/>
                  </a:lnTo>
                  <a:lnTo>
                    <a:pt x="5856084" y="6118352"/>
                  </a:lnTo>
                  <a:lnTo>
                    <a:pt x="5897283" y="6091021"/>
                  </a:lnTo>
                  <a:close/>
                </a:path>
                <a:path w="8640444" h="6692265">
                  <a:moveTo>
                    <a:pt x="6129096" y="1328356"/>
                  </a:moveTo>
                  <a:lnTo>
                    <a:pt x="6059767" y="1259014"/>
                  </a:lnTo>
                  <a:lnTo>
                    <a:pt x="6059767" y="1397685"/>
                  </a:lnTo>
                  <a:lnTo>
                    <a:pt x="6129096" y="1328356"/>
                  </a:lnTo>
                  <a:close/>
                </a:path>
                <a:path w="8640444" h="6692265">
                  <a:moveTo>
                    <a:pt x="6953555" y="6316866"/>
                  </a:moveTo>
                  <a:lnTo>
                    <a:pt x="6884251" y="6247562"/>
                  </a:lnTo>
                  <a:lnTo>
                    <a:pt x="6884251" y="6386195"/>
                  </a:lnTo>
                  <a:lnTo>
                    <a:pt x="6953555" y="6316866"/>
                  </a:lnTo>
                  <a:close/>
                </a:path>
                <a:path w="8640444" h="6692265">
                  <a:moveTo>
                    <a:pt x="8105470" y="1445475"/>
                  </a:moveTo>
                  <a:lnTo>
                    <a:pt x="8036141" y="1376146"/>
                  </a:lnTo>
                  <a:lnTo>
                    <a:pt x="8036141" y="1514805"/>
                  </a:lnTo>
                  <a:lnTo>
                    <a:pt x="8105470" y="1445475"/>
                  </a:lnTo>
                  <a:close/>
                </a:path>
                <a:path w="8640444" h="6692265">
                  <a:moveTo>
                    <a:pt x="8640089" y="5470220"/>
                  </a:moveTo>
                  <a:lnTo>
                    <a:pt x="8570760" y="5400878"/>
                  </a:lnTo>
                  <a:lnTo>
                    <a:pt x="8570760" y="5539524"/>
                  </a:lnTo>
                  <a:lnTo>
                    <a:pt x="8640089" y="5470220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6" name="object 76"/>
            <p:cNvPicPr/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10826" y="5152827"/>
              <a:ext cx="204219" cy="37925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9421675" y="3088141"/>
              <a:ext cx="227965" cy="455295"/>
            </a:xfrm>
            <a:custGeom>
              <a:avLst/>
              <a:gdLst/>
              <a:ahLst/>
              <a:cxnLst/>
              <a:rect l="l" t="t" r="r" b="b"/>
              <a:pathLst>
                <a:path w="227965" h="455295">
                  <a:moveTo>
                    <a:pt x="0" y="0"/>
                  </a:moveTo>
                  <a:lnTo>
                    <a:pt x="0" y="454767"/>
                  </a:lnTo>
                  <a:lnTo>
                    <a:pt x="227402" y="227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98348" y="5739311"/>
              <a:ext cx="116704" cy="11667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6933" y="2523340"/>
              <a:ext cx="116704" cy="11670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12645441" y="1911432"/>
              <a:ext cx="7416165" cy="6704330"/>
            </a:xfrm>
            <a:custGeom>
              <a:avLst/>
              <a:gdLst/>
              <a:ahLst/>
              <a:cxnLst/>
              <a:rect l="l" t="t" r="r" b="b"/>
              <a:pathLst>
                <a:path w="7416165" h="6704330">
                  <a:moveTo>
                    <a:pt x="29768" y="29781"/>
                  </a:moveTo>
                  <a:lnTo>
                    <a:pt x="0" y="0"/>
                  </a:lnTo>
                  <a:lnTo>
                    <a:pt x="0" y="342595"/>
                  </a:lnTo>
                  <a:lnTo>
                    <a:pt x="29768" y="312813"/>
                  </a:lnTo>
                  <a:lnTo>
                    <a:pt x="29768" y="29781"/>
                  </a:lnTo>
                  <a:close/>
                </a:path>
                <a:path w="7416165" h="6704330">
                  <a:moveTo>
                    <a:pt x="89331" y="89344"/>
                  </a:moveTo>
                  <a:lnTo>
                    <a:pt x="59550" y="59563"/>
                  </a:lnTo>
                  <a:lnTo>
                    <a:pt x="59550" y="283032"/>
                  </a:lnTo>
                  <a:lnTo>
                    <a:pt x="89331" y="253250"/>
                  </a:lnTo>
                  <a:lnTo>
                    <a:pt x="89331" y="89344"/>
                  </a:lnTo>
                  <a:close/>
                </a:path>
                <a:path w="7416165" h="6704330">
                  <a:moveTo>
                    <a:pt x="148894" y="148894"/>
                  </a:moveTo>
                  <a:lnTo>
                    <a:pt x="119113" y="119126"/>
                  </a:lnTo>
                  <a:lnTo>
                    <a:pt x="119113" y="223469"/>
                  </a:lnTo>
                  <a:lnTo>
                    <a:pt x="148894" y="193700"/>
                  </a:lnTo>
                  <a:lnTo>
                    <a:pt x="148894" y="148894"/>
                  </a:lnTo>
                  <a:close/>
                </a:path>
                <a:path w="7416165" h="6704330">
                  <a:moveTo>
                    <a:pt x="181610" y="171297"/>
                  </a:moveTo>
                  <a:lnTo>
                    <a:pt x="172110" y="161798"/>
                  </a:lnTo>
                  <a:lnTo>
                    <a:pt x="172110" y="180784"/>
                  </a:lnTo>
                  <a:lnTo>
                    <a:pt x="181610" y="171297"/>
                  </a:lnTo>
                  <a:close/>
                </a:path>
                <a:path w="7416165" h="6704330">
                  <a:moveTo>
                    <a:pt x="6917944" y="6678079"/>
                  </a:moveTo>
                  <a:lnTo>
                    <a:pt x="6910451" y="6670586"/>
                  </a:lnTo>
                  <a:lnTo>
                    <a:pt x="6891934" y="6670586"/>
                  </a:lnTo>
                  <a:lnTo>
                    <a:pt x="6884454" y="6678079"/>
                  </a:lnTo>
                  <a:lnTo>
                    <a:pt x="6884454" y="6696583"/>
                  </a:lnTo>
                  <a:lnTo>
                    <a:pt x="6891934" y="6704089"/>
                  </a:lnTo>
                  <a:lnTo>
                    <a:pt x="6910451" y="6704089"/>
                  </a:lnTo>
                  <a:lnTo>
                    <a:pt x="6917944" y="6696583"/>
                  </a:lnTo>
                  <a:lnTo>
                    <a:pt x="6917944" y="6678079"/>
                  </a:lnTo>
                  <a:close/>
                </a:path>
                <a:path w="7416165" h="6704330">
                  <a:moveTo>
                    <a:pt x="7017550" y="6678079"/>
                  </a:moveTo>
                  <a:lnTo>
                    <a:pt x="7010057" y="6670586"/>
                  </a:lnTo>
                  <a:lnTo>
                    <a:pt x="6991515" y="6670586"/>
                  </a:lnTo>
                  <a:lnTo>
                    <a:pt x="6984047" y="6678079"/>
                  </a:lnTo>
                  <a:lnTo>
                    <a:pt x="6984047" y="6696583"/>
                  </a:lnTo>
                  <a:lnTo>
                    <a:pt x="6991515" y="6704089"/>
                  </a:lnTo>
                  <a:lnTo>
                    <a:pt x="7010057" y="6704089"/>
                  </a:lnTo>
                  <a:lnTo>
                    <a:pt x="7017550" y="6696583"/>
                  </a:lnTo>
                  <a:lnTo>
                    <a:pt x="7017550" y="6678079"/>
                  </a:lnTo>
                  <a:close/>
                </a:path>
                <a:path w="7416165" h="6704330">
                  <a:moveTo>
                    <a:pt x="7316356" y="6678079"/>
                  </a:moveTo>
                  <a:lnTo>
                    <a:pt x="7308837" y="6670586"/>
                  </a:lnTo>
                  <a:lnTo>
                    <a:pt x="7290321" y="6670586"/>
                  </a:lnTo>
                  <a:lnTo>
                    <a:pt x="7282840" y="6678079"/>
                  </a:lnTo>
                  <a:lnTo>
                    <a:pt x="7282840" y="6696583"/>
                  </a:lnTo>
                  <a:lnTo>
                    <a:pt x="7290321" y="6704089"/>
                  </a:lnTo>
                  <a:lnTo>
                    <a:pt x="7308837" y="6704089"/>
                  </a:lnTo>
                  <a:lnTo>
                    <a:pt x="7316356" y="6696583"/>
                  </a:lnTo>
                  <a:lnTo>
                    <a:pt x="7316356" y="6678079"/>
                  </a:lnTo>
                  <a:close/>
                </a:path>
                <a:path w="7416165" h="6704330">
                  <a:moveTo>
                    <a:pt x="7415949" y="6678079"/>
                  </a:moveTo>
                  <a:lnTo>
                    <a:pt x="7408443" y="6670586"/>
                  </a:lnTo>
                  <a:lnTo>
                    <a:pt x="7389927" y="6670586"/>
                  </a:lnTo>
                  <a:lnTo>
                    <a:pt x="7382434" y="6678079"/>
                  </a:lnTo>
                  <a:lnTo>
                    <a:pt x="7382434" y="6696583"/>
                  </a:lnTo>
                  <a:lnTo>
                    <a:pt x="7389927" y="6704089"/>
                  </a:lnTo>
                  <a:lnTo>
                    <a:pt x="7408443" y="6704089"/>
                  </a:lnTo>
                  <a:lnTo>
                    <a:pt x="7415949" y="6696583"/>
                  </a:lnTo>
                  <a:lnTo>
                    <a:pt x="7415949" y="6678079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1" name="object 81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6100" y="2931811"/>
              <a:ext cx="174805" cy="17480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6899475" y="5032788"/>
              <a:ext cx="69850" cy="139065"/>
            </a:xfrm>
            <a:custGeom>
              <a:avLst/>
              <a:gdLst/>
              <a:ahLst/>
              <a:cxnLst/>
              <a:rect l="l" t="t" r="r" b="b"/>
              <a:pathLst>
                <a:path w="69850" h="139064">
                  <a:moveTo>
                    <a:pt x="0" y="0"/>
                  </a:moveTo>
                  <a:lnTo>
                    <a:pt x="0" y="138668"/>
                  </a:lnTo>
                  <a:lnTo>
                    <a:pt x="69308" y="69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48222" y="5243242"/>
              <a:ext cx="192013" cy="192381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33127" y="2408527"/>
              <a:ext cx="192008" cy="19238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01392" y="8861738"/>
              <a:ext cx="192013" cy="192381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98706" y="3223710"/>
              <a:ext cx="192013" cy="19238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82767" y="7384852"/>
              <a:ext cx="192008" cy="192381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839715" y="5505862"/>
              <a:ext cx="6696075" cy="2540635"/>
            </a:xfrm>
            <a:custGeom>
              <a:avLst/>
              <a:gdLst/>
              <a:ahLst/>
              <a:cxnLst/>
              <a:rect l="l" t="t" r="r" b="b"/>
              <a:pathLst>
                <a:path w="6696075" h="2540634">
                  <a:moveTo>
                    <a:pt x="169976" y="0"/>
                  </a:moveTo>
                  <a:lnTo>
                    <a:pt x="0" y="0"/>
                  </a:lnTo>
                  <a:lnTo>
                    <a:pt x="0" y="136029"/>
                  </a:lnTo>
                  <a:lnTo>
                    <a:pt x="169976" y="136029"/>
                  </a:lnTo>
                  <a:lnTo>
                    <a:pt x="169976" y="0"/>
                  </a:lnTo>
                  <a:close/>
                </a:path>
                <a:path w="6696075" h="2540634">
                  <a:moveTo>
                    <a:pt x="6695897" y="340004"/>
                  </a:moveTo>
                  <a:lnTo>
                    <a:pt x="6406832" y="340004"/>
                  </a:lnTo>
                  <a:lnTo>
                    <a:pt x="6398196" y="391579"/>
                  </a:lnTo>
                  <a:lnTo>
                    <a:pt x="6388671" y="442950"/>
                  </a:lnTo>
                  <a:lnTo>
                    <a:pt x="6378270" y="494131"/>
                  </a:lnTo>
                  <a:lnTo>
                    <a:pt x="6366980" y="545096"/>
                  </a:lnTo>
                  <a:lnTo>
                    <a:pt x="6354800" y="595858"/>
                  </a:lnTo>
                  <a:lnTo>
                    <a:pt x="6341745" y="646404"/>
                  </a:lnTo>
                  <a:lnTo>
                    <a:pt x="6327800" y="696734"/>
                  </a:lnTo>
                  <a:lnTo>
                    <a:pt x="6312979" y="746848"/>
                  </a:lnTo>
                  <a:lnTo>
                    <a:pt x="6297282" y="796721"/>
                  </a:lnTo>
                  <a:lnTo>
                    <a:pt x="6280709" y="846366"/>
                  </a:lnTo>
                  <a:lnTo>
                    <a:pt x="6263246" y="895769"/>
                  </a:lnTo>
                  <a:lnTo>
                    <a:pt x="6244907" y="944918"/>
                  </a:lnTo>
                  <a:lnTo>
                    <a:pt x="6225692" y="993825"/>
                  </a:lnTo>
                  <a:lnTo>
                    <a:pt x="6205601" y="1042466"/>
                  </a:lnTo>
                  <a:lnTo>
                    <a:pt x="6186182" y="1087386"/>
                  </a:lnTo>
                  <a:lnTo>
                    <a:pt x="6166002" y="1132014"/>
                  </a:lnTo>
                  <a:lnTo>
                    <a:pt x="6145098" y="1176350"/>
                  </a:lnTo>
                  <a:lnTo>
                    <a:pt x="6123457" y="1220368"/>
                  </a:lnTo>
                  <a:lnTo>
                    <a:pt x="6101092" y="1264043"/>
                  </a:lnTo>
                  <a:lnTo>
                    <a:pt x="6078029" y="1307376"/>
                  </a:lnTo>
                  <a:lnTo>
                    <a:pt x="6054255" y="1350340"/>
                  </a:lnTo>
                  <a:lnTo>
                    <a:pt x="6029795" y="1392923"/>
                  </a:lnTo>
                  <a:lnTo>
                    <a:pt x="6004649" y="1435100"/>
                  </a:lnTo>
                  <a:lnTo>
                    <a:pt x="5978830" y="1476870"/>
                  </a:lnTo>
                  <a:lnTo>
                    <a:pt x="5952350" y="1518196"/>
                  </a:lnTo>
                  <a:lnTo>
                    <a:pt x="5925210" y="1559077"/>
                  </a:lnTo>
                  <a:lnTo>
                    <a:pt x="5897664" y="1599145"/>
                  </a:lnTo>
                  <a:lnTo>
                    <a:pt x="5869470" y="1638795"/>
                  </a:lnTo>
                  <a:lnTo>
                    <a:pt x="5840628" y="1678012"/>
                  </a:lnTo>
                  <a:lnTo>
                    <a:pt x="5811139" y="1716798"/>
                  </a:lnTo>
                  <a:lnTo>
                    <a:pt x="5781027" y="1755114"/>
                  </a:lnTo>
                  <a:lnTo>
                    <a:pt x="5750293" y="1792960"/>
                  </a:lnTo>
                  <a:lnTo>
                    <a:pt x="5718962" y="1830324"/>
                  </a:lnTo>
                  <a:lnTo>
                    <a:pt x="5687047" y="1867179"/>
                  </a:lnTo>
                  <a:lnTo>
                    <a:pt x="5654560" y="1903526"/>
                  </a:lnTo>
                  <a:lnTo>
                    <a:pt x="5621502" y="1939340"/>
                  </a:lnTo>
                  <a:lnTo>
                    <a:pt x="5587885" y="1974596"/>
                  </a:lnTo>
                  <a:lnTo>
                    <a:pt x="5553735" y="2009305"/>
                  </a:lnTo>
                  <a:lnTo>
                    <a:pt x="5518823" y="2043645"/>
                  </a:lnTo>
                  <a:lnTo>
                    <a:pt x="5483352" y="2077440"/>
                  </a:lnTo>
                  <a:lnTo>
                    <a:pt x="5447335" y="2110676"/>
                  </a:lnTo>
                  <a:lnTo>
                    <a:pt x="5410771" y="2143341"/>
                  </a:lnTo>
                  <a:lnTo>
                    <a:pt x="5373700" y="2175421"/>
                  </a:lnTo>
                  <a:lnTo>
                    <a:pt x="5336108" y="2206904"/>
                  </a:lnTo>
                  <a:lnTo>
                    <a:pt x="5298033" y="2237790"/>
                  </a:lnTo>
                  <a:lnTo>
                    <a:pt x="5259476" y="2268042"/>
                  </a:lnTo>
                  <a:lnTo>
                    <a:pt x="5220462" y="2297671"/>
                  </a:lnTo>
                  <a:lnTo>
                    <a:pt x="5373230" y="2540114"/>
                  </a:lnTo>
                  <a:lnTo>
                    <a:pt x="5410632" y="2512161"/>
                  </a:lnTo>
                  <a:lnTo>
                    <a:pt x="5447652" y="2483688"/>
                  </a:lnTo>
                  <a:lnTo>
                    <a:pt x="5484279" y="2454706"/>
                  </a:lnTo>
                  <a:lnTo>
                    <a:pt x="5520525" y="2425217"/>
                  </a:lnTo>
                  <a:lnTo>
                    <a:pt x="5520525" y="2309482"/>
                  </a:lnTo>
                  <a:lnTo>
                    <a:pt x="5653379" y="2309482"/>
                  </a:lnTo>
                  <a:lnTo>
                    <a:pt x="5705145" y="2260968"/>
                  </a:lnTo>
                  <a:lnTo>
                    <a:pt x="5755830" y="2211387"/>
                  </a:lnTo>
                  <a:lnTo>
                    <a:pt x="5790311" y="2176386"/>
                  </a:lnTo>
                  <a:lnTo>
                    <a:pt x="5824296" y="2140864"/>
                  </a:lnTo>
                  <a:lnTo>
                    <a:pt x="5857773" y="2104821"/>
                  </a:lnTo>
                  <a:lnTo>
                    <a:pt x="5890717" y="2068283"/>
                  </a:lnTo>
                  <a:lnTo>
                    <a:pt x="5923140" y="2031263"/>
                  </a:lnTo>
                  <a:lnTo>
                    <a:pt x="5955017" y="1993760"/>
                  </a:lnTo>
                  <a:lnTo>
                    <a:pt x="5986335" y="1955800"/>
                  </a:lnTo>
                  <a:lnTo>
                    <a:pt x="6017082" y="1917395"/>
                  </a:lnTo>
                  <a:lnTo>
                    <a:pt x="6047270" y="1878545"/>
                  </a:lnTo>
                  <a:lnTo>
                    <a:pt x="6076861" y="1839277"/>
                  </a:lnTo>
                  <a:lnTo>
                    <a:pt x="6105855" y="1799590"/>
                  </a:lnTo>
                  <a:lnTo>
                    <a:pt x="6134252" y="1759508"/>
                  </a:lnTo>
                  <a:lnTo>
                    <a:pt x="6162027" y="1719046"/>
                  </a:lnTo>
                  <a:lnTo>
                    <a:pt x="6189459" y="1677784"/>
                  </a:lnTo>
                  <a:lnTo>
                    <a:pt x="6216281" y="1636090"/>
                  </a:lnTo>
                  <a:lnTo>
                    <a:pt x="6242482" y="1593989"/>
                  </a:lnTo>
                  <a:lnTo>
                    <a:pt x="6268059" y="1551508"/>
                  </a:lnTo>
                  <a:lnTo>
                    <a:pt x="6293002" y="1508633"/>
                  </a:lnTo>
                  <a:lnTo>
                    <a:pt x="6317310" y="1465402"/>
                  </a:lnTo>
                  <a:lnTo>
                    <a:pt x="6340970" y="1421815"/>
                  </a:lnTo>
                  <a:lnTo>
                    <a:pt x="6363957" y="1377899"/>
                  </a:lnTo>
                  <a:lnTo>
                    <a:pt x="6386296" y="1333665"/>
                  </a:lnTo>
                  <a:lnTo>
                    <a:pt x="6407963" y="1289126"/>
                  </a:lnTo>
                  <a:lnTo>
                    <a:pt x="6428943" y="1244295"/>
                  </a:lnTo>
                  <a:lnTo>
                    <a:pt x="6449238" y="1199184"/>
                  </a:lnTo>
                  <a:lnTo>
                    <a:pt x="6468834" y="1153807"/>
                  </a:lnTo>
                  <a:lnTo>
                    <a:pt x="6488023" y="1107478"/>
                  </a:lnTo>
                  <a:lnTo>
                    <a:pt x="6506477" y="1060932"/>
                  </a:lnTo>
                  <a:lnTo>
                    <a:pt x="6524218" y="1014183"/>
                  </a:lnTo>
                  <a:lnTo>
                    <a:pt x="6541224" y="967232"/>
                  </a:lnTo>
                  <a:lnTo>
                    <a:pt x="6557505" y="920076"/>
                  </a:lnTo>
                  <a:lnTo>
                    <a:pt x="6573063" y="872718"/>
                  </a:lnTo>
                  <a:lnTo>
                    <a:pt x="6587884" y="825182"/>
                  </a:lnTo>
                  <a:lnTo>
                    <a:pt x="6601981" y="777443"/>
                  </a:lnTo>
                  <a:lnTo>
                    <a:pt x="6615341" y="729526"/>
                  </a:lnTo>
                  <a:lnTo>
                    <a:pt x="6627977" y="681431"/>
                  </a:lnTo>
                  <a:lnTo>
                    <a:pt x="6639877" y="633158"/>
                  </a:lnTo>
                  <a:lnTo>
                    <a:pt x="6651053" y="584708"/>
                  </a:lnTo>
                  <a:lnTo>
                    <a:pt x="6661493" y="536092"/>
                  </a:lnTo>
                  <a:lnTo>
                    <a:pt x="6671196" y="487311"/>
                  </a:lnTo>
                  <a:lnTo>
                    <a:pt x="6680162" y="438365"/>
                  </a:lnTo>
                  <a:lnTo>
                    <a:pt x="6688391" y="389267"/>
                  </a:lnTo>
                  <a:lnTo>
                    <a:pt x="6695897" y="340004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9" name="object 89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44193" y="8804948"/>
              <a:ext cx="174805" cy="17480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843597" y="3964209"/>
              <a:ext cx="6261100" cy="2814955"/>
            </a:xfrm>
            <a:custGeom>
              <a:avLst/>
              <a:gdLst/>
              <a:ahLst/>
              <a:cxnLst/>
              <a:rect l="l" t="t" r="r" b="b"/>
              <a:pathLst>
                <a:path w="6261100" h="2814954">
                  <a:moveTo>
                    <a:pt x="6260503" y="1387703"/>
                  </a:moveTo>
                  <a:lnTo>
                    <a:pt x="2814383" y="1387703"/>
                  </a:lnTo>
                  <a:lnTo>
                    <a:pt x="2813812" y="1355699"/>
                  </a:lnTo>
                  <a:lnTo>
                    <a:pt x="2811056" y="1304340"/>
                  </a:lnTo>
                  <a:lnTo>
                    <a:pt x="2806458" y="1253299"/>
                  </a:lnTo>
                  <a:lnTo>
                    <a:pt x="2800019" y="1202613"/>
                  </a:lnTo>
                  <a:lnTo>
                    <a:pt x="2791764" y="1152296"/>
                  </a:lnTo>
                  <a:lnTo>
                    <a:pt x="2781693" y="1102385"/>
                  </a:lnTo>
                  <a:lnTo>
                    <a:pt x="2769793" y="1052893"/>
                  </a:lnTo>
                  <a:lnTo>
                    <a:pt x="2756077" y="1003833"/>
                  </a:lnTo>
                  <a:lnTo>
                    <a:pt x="2740558" y="955243"/>
                  </a:lnTo>
                  <a:lnTo>
                    <a:pt x="2723235" y="907135"/>
                  </a:lnTo>
                  <a:lnTo>
                    <a:pt x="2704122" y="859548"/>
                  </a:lnTo>
                  <a:lnTo>
                    <a:pt x="2684030" y="814260"/>
                  </a:lnTo>
                  <a:lnTo>
                    <a:pt x="2662428" y="769848"/>
                  </a:lnTo>
                  <a:lnTo>
                    <a:pt x="2639352" y="726313"/>
                  </a:lnTo>
                  <a:lnTo>
                    <a:pt x="2614790" y="683691"/>
                  </a:lnTo>
                  <a:lnTo>
                    <a:pt x="2588768" y="641985"/>
                  </a:lnTo>
                  <a:lnTo>
                    <a:pt x="2561285" y="601230"/>
                  </a:lnTo>
                  <a:lnTo>
                    <a:pt x="2532367" y="561428"/>
                  </a:lnTo>
                  <a:lnTo>
                    <a:pt x="2502014" y="522605"/>
                  </a:lnTo>
                  <a:lnTo>
                    <a:pt x="2470251" y="484784"/>
                  </a:lnTo>
                  <a:lnTo>
                    <a:pt x="2437079" y="447979"/>
                  </a:lnTo>
                  <a:lnTo>
                    <a:pt x="2402522" y="412203"/>
                  </a:lnTo>
                  <a:lnTo>
                    <a:pt x="2366746" y="377647"/>
                  </a:lnTo>
                  <a:lnTo>
                    <a:pt x="2329942" y="344487"/>
                  </a:lnTo>
                  <a:lnTo>
                    <a:pt x="2292108" y="312724"/>
                  </a:lnTo>
                  <a:lnTo>
                    <a:pt x="2253297" y="282371"/>
                  </a:lnTo>
                  <a:lnTo>
                    <a:pt x="2213495" y="253453"/>
                  </a:lnTo>
                  <a:lnTo>
                    <a:pt x="2172728" y="225971"/>
                  </a:lnTo>
                  <a:lnTo>
                    <a:pt x="2131034" y="199948"/>
                  </a:lnTo>
                  <a:lnTo>
                    <a:pt x="2088400" y="175387"/>
                  </a:lnTo>
                  <a:lnTo>
                    <a:pt x="2044877" y="152298"/>
                  </a:lnTo>
                  <a:lnTo>
                    <a:pt x="2000453" y="130708"/>
                  </a:lnTo>
                  <a:lnTo>
                    <a:pt x="1955177" y="110617"/>
                  </a:lnTo>
                  <a:lnTo>
                    <a:pt x="1907590" y="91490"/>
                  </a:lnTo>
                  <a:lnTo>
                    <a:pt x="1859483" y="74180"/>
                  </a:lnTo>
                  <a:lnTo>
                    <a:pt x="1810893" y="58661"/>
                  </a:lnTo>
                  <a:lnTo>
                    <a:pt x="1761845" y="44945"/>
                  </a:lnTo>
                  <a:lnTo>
                    <a:pt x="1712341" y="33058"/>
                  </a:lnTo>
                  <a:lnTo>
                    <a:pt x="1662430" y="22974"/>
                  </a:lnTo>
                  <a:lnTo>
                    <a:pt x="1612112" y="14719"/>
                  </a:lnTo>
                  <a:lnTo>
                    <a:pt x="1561426" y="8293"/>
                  </a:lnTo>
                  <a:lnTo>
                    <a:pt x="1510385" y="3695"/>
                  </a:lnTo>
                  <a:lnTo>
                    <a:pt x="1459026" y="927"/>
                  </a:lnTo>
                  <a:lnTo>
                    <a:pt x="1407350" y="0"/>
                  </a:lnTo>
                  <a:lnTo>
                    <a:pt x="1355686" y="927"/>
                  </a:lnTo>
                  <a:lnTo>
                    <a:pt x="1304328" y="3695"/>
                  </a:lnTo>
                  <a:lnTo>
                    <a:pt x="1253299" y="8293"/>
                  </a:lnTo>
                  <a:lnTo>
                    <a:pt x="1202613" y="14719"/>
                  </a:lnTo>
                  <a:lnTo>
                    <a:pt x="1152296" y="22974"/>
                  </a:lnTo>
                  <a:lnTo>
                    <a:pt x="1102372" y="33058"/>
                  </a:lnTo>
                  <a:lnTo>
                    <a:pt x="1052880" y="44945"/>
                  </a:lnTo>
                  <a:lnTo>
                    <a:pt x="1003820" y="58661"/>
                  </a:lnTo>
                  <a:lnTo>
                    <a:pt x="955230" y="74180"/>
                  </a:lnTo>
                  <a:lnTo>
                    <a:pt x="907122" y="91490"/>
                  </a:lnTo>
                  <a:lnTo>
                    <a:pt x="859523" y="110617"/>
                  </a:lnTo>
                  <a:lnTo>
                    <a:pt x="814247" y="130708"/>
                  </a:lnTo>
                  <a:lnTo>
                    <a:pt x="769835" y="152298"/>
                  </a:lnTo>
                  <a:lnTo>
                    <a:pt x="726313" y="175387"/>
                  </a:lnTo>
                  <a:lnTo>
                    <a:pt x="683679" y="199948"/>
                  </a:lnTo>
                  <a:lnTo>
                    <a:pt x="641985" y="225971"/>
                  </a:lnTo>
                  <a:lnTo>
                    <a:pt x="601218" y="253453"/>
                  </a:lnTo>
                  <a:lnTo>
                    <a:pt x="561416" y="282371"/>
                  </a:lnTo>
                  <a:lnTo>
                    <a:pt x="522592" y="312724"/>
                  </a:lnTo>
                  <a:lnTo>
                    <a:pt x="484771" y="344487"/>
                  </a:lnTo>
                  <a:lnTo>
                    <a:pt x="447954" y="377647"/>
                  </a:lnTo>
                  <a:lnTo>
                    <a:pt x="412191" y="412203"/>
                  </a:lnTo>
                  <a:lnTo>
                    <a:pt x="377634" y="447979"/>
                  </a:lnTo>
                  <a:lnTo>
                    <a:pt x="344474" y="484784"/>
                  </a:lnTo>
                  <a:lnTo>
                    <a:pt x="312712" y="522605"/>
                  </a:lnTo>
                  <a:lnTo>
                    <a:pt x="282371" y="561428"/>
                  </a:lnTo>
                  <a:lnTo>
                    <a:pt x="253441" y="601230"/>
                  </a:lnTo>
                  <a:lnTo>
                    <a:pt x="225971" y="641985"/>
                  </a:lnTo>
                  <a:lnTo>
                    <a:pt x="199936" y="683691"/>
                  </a:lnTo>
                  <a:lnTo>
                    <a:pt x="175374" y="726313"/>
                  </a:lnTo>
                  <a:lnTo>
                    <a:pt x="152298" y="769848"/>
                  </a:lnTo>
                  <a:lnTo>
                    <a:pt x="130708" y="814260"/>
                  </a:lnTo>
                  <a:lnTo>
                    <a:pt x="110617" y="859548"/>
                  </a:lnTo>
                  <a:lnTo>
                    <a:pt x="91490" y="907135"/>
                  </a:lnTo>
                  <a:lnTo>
                    <a:pt x="74168" y="955243"/>
                  </a:lnTo>
                  <a:lnTo>
                    <a:pt x="58661" y="1003833"/>
                  </a:lnTo>
                  <a:lnTo>
                    <a:pt x="44945" y="1052893"/>
                  </a:lnTo>
                  <a:lnTo>
                    <a:pt x="33058" y="1102385"/>
                  </a:lnTo>
                  <a:lnTo>
                    <a:pt x="22974" y="1152296"/>
                  </a:lnTo>
                  <a:lnTo>
                    <a:pt x="14719" y="1202613"/>
                  </a:lnTo>
                  <a:lnTo>
                    <a:pt x="8280" y="1253299"/>
                  </a:lnTo>
                  <a:lnTo>
                    <a:pt x="3683" y="1304340"/>
                  </a:lnTo>
                  <a:lnTo>
                    <a:pt x="927" y="1355699"/>
                  </a:lnTo>
                  <a:lnTo>
                    <a:pt x="0" y="1407363"/>
                  </a:lnTo>
                  <a:lnTo>
                    <a:pt x="927" y="1459039"/>
                  </a:lnTo>
                  <a:lnTo>
                    <a:pt x="3683" y="1510398"/>
                  </a:lnTo>
                  <a:lnTo>
                    <a:pt x="8280" y="1561426"/>
                  </a:lnTo>
                  <a:lnTo>
                    <a:pt x="14719" y="1612125"/>
                  </a:lnTo>
                  <a:lnTo>
                    <a:pt x="22974" y="1662430"/>
                  </a:lnTo>
                  <a:lnTo>
                    <a:pt x="33058" y="1712353"/>
                  </a:lnTo>
                  <a:lnTo>
                    <a:pt x="44945" y="1761858"/>
                  </a:lnTo>
                  <a:lnTo>
                    <a:pt x="58661" y="1810905"/>
                  </a:lnTo>
                  <a:lnTo>
                    <a:pt x="74168" y="1859508"/>
                  </a:lnTo>
                  <a:lnTo>
                    <a:pt x="91490" y="1907603"/>
                  </a:lnTo>
                  <a:lnTo>
                    <a:pt x="110617" y="1955203"/>
                  </a:lnTo>
                  <a:lnTo>
                    <a:pt x="130708" y="2000478"/>
                  </a:lnTo>
                  <a:lnTo>
                    <a:pt x="152298" y="2044903"/>
                  </a:lnTo>
                  <a:lnTo>
                    <a:pt x="175374" y="2088426"/>
                  </a:lnTo>
                  <a:lnTo>
                    <a:pt x="199936" y="2131047"/>
                  </a:lnTo>
                  <a:lnTo>
                    <a:pt x="225971" y="2172754"/>
                  </a:lnTo>
                  <a:lnTo>
                    <a:pt x="253441" y="2213508"/>
                  </a:lnTo>
                  <a:lnTo>
                    <a:pt x="282371" y="2253310"/>
                  </a:lnTo>
                  <a:lnTo>
                    <a:pt x="312712" y="2292134"/>
                  </a:lnTo>
                  <a:lnTo>
                    <a:pt x="344474" y="2329954"/>
                  </a:lnTo>
                  <a:lnTo>
                    <a:pt x="377634" y="2366772"/>
                  </a:lnTo>
                  <a:lnTo>
                    <a:pt x="412191" y="2402548"/>
                  </a:lnTo>
                  <a:lnTo>
                    <a:pt x="447954" y="2437092"/>
                  </a:lnTo>
                  <a:lnTo>
                    <a:pt x="484771" y="2470264"/>
                  </a:lnTo>
                  <a:lnTo>
                    <a:pt x="522592" y="2502027"/>
                  </a:lnTo>
                  <a:lnTo>
                    <a:pt x="561416" y="2532367"/>
                  </a:lnTo>
                  <a:lnTo>
                    <a:pt x="601218" y="2561298"/>
                  </a:lnTo>
                  <a:lnTo>
                    <a:pt x="641985" y="2588768"/>
                  </a:lnTo>
                  <a:lnTo>
                    <a:pt x="683679" y="2614803"/>
                  </a:lnTo>
                  <a:lnTo>
                    <a:pt x="726313" y="2639364"/>
                  </a:lnTo>
                  <a:lnTo>
                    <a:pt x="769835" y="2662440"/>
                  </a:lnTo>
                  <a:lnTo>
                    <a:pt x="814247" y="2684030"/>
                  </a:lnTo>
                  <a:lnTo>
                    <a:pt x="859523" y="2704122"/>
                  </a:lnTo>
                  <a:lnTo>
                    <a:pt x="907122" y="2723235"/>
                  </a:lnTo>
                  <a:lnTo>
                    <a:pt x="955230" y="2740558"/>
                  </a:lnTo>
                  <a:lnTo>
                    <a:pt x="1003820" y="2756077"/>
                  </a:lnTo>
                  <a:lnTo>
                    <a:pt x="1052880" y="2769781"/>
                  </a:lnTo>
                  <a:lnTo>
                    <a:pt x="1102372" y="2781681"/>
                  </a:lnTo>
                  <a:lnTo>
                    <a:pt x="1152296" y="2791764"/>
                  </a:lnTo>
                  <a:lnTo>
                    <a:pt x="1202613" y="2800019"/>
                  </a:lnTo>
                  <a:lnTo>
                    <a:pt x="1253299" y="2806446"/>
                  </a:lnTo>
                  <a:lnTo>
                    <a:pt x="1304328" y="2811043"/>
                  </a:lnTo>
                  <a:lnTo>
                    <a:pt x="1355686" y="2813812"/>
                  </a:lnTo>
                  <a:lnTo>
                    <a:pt x="1407350" y="2814726"/>
                  </a:lnTo>
                  <a:lnTo>
                    <a:pt x="1459026" y="2813812"/>
                  </a:lnTo>
                  <a:lnTo>
                    <a:pt x="1510385" y="2811043"/>
                  </a:lnTo>
                  <a:lnTo>
                    <a:pt x="1561426" y="2806446"/>
                  </a:lnTo>
                  <a:lnTo>
                    <a:pt x="1612112" y="2800019"/>
                  </a:lnTo>
                  <a:lnTo>
                    <a:pt x="1662430" y="2791764"/>
                  </a:lnTo>
                  <a:lnTo>
                    <a:pt x="1712341" y="2781681"/>
                  </a:lnTo>
                  <a:lnTo>
                    <a:pt x="1761845" y="2769781"/>
                  </a:lnTo>
                  <a:lnTo>
                    <a:pt x="1810893" y="2756077"/>
                  </a:lnTo>
                  <a:lnTo>
                    <a:pt x="1859483" y="2740558"/>
                  </a:lnTo>
                  <a:lnTo>
                    <a:pt x="1907590" y="2723235"/>
                  </a:lnTo>
                  <a:lnTo>
                    <a:pt x="1955177" y="2704122"/>
                  </a:lnTo>
                  <a:lnTo>
                    <a:pt x="2000453" y="2684030"/>
                  </a:lnTo>
                  <a:lnTo>
                    <a:pt x="2044877" y="2662440"/>
                  </a:lnTo>
                  <a:lnTo>
                    <a:pt x="2088400" y="2639364"/>
                  </a:lnTo>
                  <a:lnTo>
                    <a:pt x="2131034" y="2614803"/>
                  </a:lnTo>
                  <a:lnTo>
                    <a:pt x="2172728" y="2588768"/>
                  </a:lnTo>
                  <a:lnTo>
                    <a:pt x="2213495" y="2561298"/>
                  </a:lnTo>
                  <a:lnTo>
                    <a:pt x="2253297" y="2532367"/>
                  </a:lnTo>
                  <a:lnTo>
                    <a:pt x="2292108" y="2502027"/>
                  </a:lnTo>
                  <a:lnTo>
                    <a:pt x="2329942" y="2470264"/>
                  </a:lnTo>
                  <a:lnTo>
                    <a:pt x="2366746" y="2437092"/>
                  </a:lnTo>
                  <a:lnTo>
                    <a:pt x="2402522" y="2402548"/>
                  </a:lnTo>
                  <a:lnTo>
                    <a:pt x="2438222" y="2365527"/>
                  </a:lnTo>
                  <a:lnTo>
                    <a:pt x="2472436" y="2327414"/>
                  </a:lnTo>
                  <a:lnTo>
                    <a:pt x="2505151" y="2288209"/>
                  </a:lnTo>
                  <a:lnTo>
                    <a:pt x="2536355" y="2247950"/>
                  </a:lnTo>
                  <a:lnTo>
                    <a:pt x="2566035" y="2206637"/>
                  </a:lnTo>
                  <a:lnTo>
                    <a:pt x="2594178" y="2164308"/>
                  </a:lnTo>
                  <a:lnTo>
                    <a:pt x="2620772" y="2120989"/>
                  </a:lnTo>
                  <a:lnTo>
                    <a:pt x="2540698" y="2087587"/>
                  </a:lnTo>
                  <a:lnTo>
                    <a:pt x="2512098" y="2133054"/>
                  </a:lnTo>
                  <a:lnTo>
                    <a:pt x="2481656" y="2177326"/>
                  </a:lnTo>
                  <a:lnTo>
                    <a:pt x="2449385" y="2220353"/>
                  </a:lnTo>
                  <a:lnTo>
                    <a:pt x="2415311" y="2262136"/>
                  </a:lnTo>
                  <a:lnTo>
                    <a:pt x="2379446" y="2302637"/>
                  </a:lnTo>
                  <a:lnTo>
                    <a:pt x="2341803" y="2341829"/>
                  </a:lnTo>
                  <a:lnTo>
                    <a:pt x="2304796" y="2377452"/>
                  </a:lnTo>
                  <a:lnTo>
                    <a:pt x="2266619" y="2411501"/>
                  </a:lnTo>
                  <a:lnTo>
                    <a:pt x="2227288" y="2443950"/>
                  </a:lnTo>
                  <a:lnTo>
                    <a:pt x="2186825" y="2474785"/>
                  </a:lnTo>
                  <a:lnTo>
                    <a:pt x="2145271" y="2503995"/>
                  </a:lnTo>
                  <a:lnTo>
                    <a:pt x="2102624" y="2531554"/>
                  </a:lnTo>
                  <a:lnTo>
                    <a:pt x="2058936" y="2557462"/>
                  </a:lnTo>
                  <a:lnTo>
                    <a:pt x="2014207" y="2581681"/>
                  </a:lnTo>
                  <a:lnTo>
                    <a:pt x="1968474" y="2604224"/>
                  </a:lnTo>
                  <a:lnTo>
                    <a:pt x="1921751" y="2625052"/>
                  </a:lnTo>
                  <a:lnTo>
                    <a:pt x="1872576" y="2644698"/>
                  </a:lnTo>
                  <a:lnTo>
                    <a:pt x="1822831" y="2662313"/>
                  </a:lnTo>
                  <a:lnTo>
                    <a:pt x="1772526" y="2677871"/>
                  </a:lnTo>
                  <a:lnTo>
                    <a:pt x="1721688" y="2691371"/>
                  </a:lnTo>
                  <a:lnTo>
                    <a:pt x="1670367" y="2702814"/>
                  </a:lnTo>
                  <a:lnTo>
                    <a:pt x="1618589" y="2712186"/>
                  </a:lnTo>
                  <a:lnTo>
                    <a:pt x="1566354" y="2719489"/>
                  </a:lnTo>
                  <a:lnTo>
                    <a:pt x="1513725" y="2724708"/>
                  </a:lnTo>
                  <a:lnTo>
                    <a:pt x="1460715" y="2727845"/>
                  </a:lnTo>
                  <a:lnTo>
                    <a:pt x="1407350" y="2728899"/>
                  </a:lnTo>
                  <a:lnTo>
                    <a:pt x="1353997" y="2727845"/>
                  </a:lnTo>
                  <a:lnTo>
                    <a:pt x="1300988" y="2724708"/>
                  </a:lnTo>
                  <a:lnTo>
                    <a:pt x="1248359" y="2719489"/>
                  </a:lnTo>
                  <a:lnTo>
                    <a:pt x="1196136" y="2712186"/>
                  </a:lnTo>
                  <a:lnTo>
                    <a:pt x="1144346" y="2702814"/>
                  </a:lnTo>
                  <a:lnTo>
                    <a:pt x="1093038" y="2691371"/>
                  </a:lnTo>
                  <a:lnTo>
                    <a:pt x="1042212" y="2677871"/>
                  </a:lnTo>
                  <a:lnTo>
                    <a:pt x="991908" y="2662313"/>
                  </a:lnTo>
                  <a:lnTo>
                    <a:pt x="942162" y="2644698"/>
                  </a:lnTo>
                  <a:lnTo>
                    <a:pt x="892987" y="2625052"/>
                  </a:lnTo>
                  <a:lnTo>
                    <a:pt x="846264" y="2604224"/>
                  </a:lnTo>
                  <a:lnTo>
                    <a:pt x="800519" y="2581681"/>
                  </a:lnTo>
                  <a:lnTo>
                    <a:pt x="755789" y="2557462"/>
                  </a:lnTo>
                  <a:lnTo>
                    <a:pt x="712089" y="2531554"/>
                  </a:lnTo>
                  <a:lnTo>
                    <a:pt x="669455" y="2503995"/>
                  </a:lnTo>
                  <a:lnTo>
                    <a:pt x="627888" y="2474785"/>
                  </a:lnTo>
                  <a:lnTo>
                    <a:pt x="587425" y="2443950"/>
                  </a:lnTo>
                  <a:lnTo>
                    <a:pt x="548093" y="2411501"/>
                  </a:lnTo>
                  <a:lnTo>
                    <a:pt x="509905" y="2377452"/>
                  </a:lnTo>
                  <a:lnTo>
                    <a:pt x="472897" y="2341829"/>
                  </a:lnTo>
                  <a:lnTo>
                    <a:pt x="437273" y="2304821"/>
                  </a:lnTo>
                  <a:lnTo>
                    <a:pt x="403225" y="2266645"/>
                  </a:lnTo>
                  <a:lnTo>
                    <a:pt x="370776" y="2227300"/>
                  </a:lnTo>
                  <a:lnTo>
                    <a:pt x="339940" y="2186851"/>
                  </a:lnTo>
                  <a:lnTo>
                    <a:pt x="310730" y="2145284"/>
                  </a:lnTo>
                  <a:lnTo>
                    <a:pt x="283171" y="2102637"/>
                  </a:lnTo>
                  <a:lnTo>
                    <a:pt x="257263" y="2058936"/>
                  </a:lnTo>
                  <a:lnTo>
                    <a:pt x="233045" y="2014207"/>
                  </a:lnTo>
                  <a:lnTo>
                    <a:pt x="210515" y="1968461"/>
                  </a:lnTo>
                  <a:lnTo>
                    <a:pt x="189687" y="1921738"/>
                  </a:lnTo>
                  <a:lnTo>
                    <a:pt x="170040" y="1872576"/>
                  </a:lnTo>
                  <a:lnTo>
                    <a:pt x="152425" y="1822818"/>
                  </a:lnTo>
                  <a:lnTo>
                    <a:pt x="136867" y="1772513"/>
                  </a:lnTo>
                  <a:lnTo>
                    <a:pt x="123367" y="1721688"/>
                  </a:lnTo>
                  <a:lnTo>
                    <a:pt x="111925" y="1670380"/>
                  </a:lnTo>
                  <a:lnTo>
                    <a:pt x="102552" y="1618589"/>
                  </a:lnTo>
                  <a:lnTo>
                    <a:pt x="95250" y="1566367"/>
                  </a:lnTo>
                  <a:lnTo>
                    <a:pt x="90017" y="1513738"/>
                  </a:lnTo>
                  <a:lnTo>
                    <a:pt x="86880" y="1460728"/>
                  </a:lnTo>
                  <a:lnTo>
                    <a:pt x="85839" y="1407363"/>
                  </a:lnTo>
                  <a:lnTo>
                    <a:pt x="86880" y="1354010"/>
                  </a:lnTo>
                  <a:lnTo>
                    <a:pt x="90017" y="1301000"/>
                  </a:lnTo>
                  <a:lnTo>
                    <a:pt x="95250" y="1248371"/>
                  </a:lnTo>
                  <a:lnTo>
                    <a:pt x="102552" y="1196149"/>
                  </a:lnTo>
                  <a:lnTo>
                    <a:pt x="111925" y="1144358"/>
                  </a:lnTo>
                  <a:lnTo>
                    <a:pt x="123367" y="1093038"/>
                  </a:lnTo>
                  <a:lnTo>
                    <a:pt x="136867" y="1042212"/>
                  </a:lnTo>
                  <a:lnTo>
                    <a:pt x="152425" y="991908"/>
                  </a:lnTo>
                  <a:lnTo>
                    <a:pt x="170040" y="942162"/>
                  </a:lnTo>
                  <a:lnTo>
                    <a:pt x="189687" y="893000"/>
                  </a:lnTo>
                  <a:lnTo>
                    <a:pt x="210515" y="846277"/>
                  </a:lnTo>
                  <a:lnTo>
                    <a:pt x="233045" y="800544"/>
                  </a:lnTo>
                  <a:lnTo>
                    <a:pt x="257263" y="755802"/>
                  </a:lnTo>
                  <a:lnTo>
                    <a:pt x="283171" y="712114"/>
                  </a:lnTo>
                  <a:lnTo>
                    <a:pt x="310730" y="669467"/>
                  </a:lnTo>
                  <a:lnTo>
                    <a:pt x="339940" y="627900"/>
                  </a:lnTo>
                  <a:lnTo>
                    <a:pt x="370776" y="587438"/>
                  </a:lnTo>
                  <a:lnTo>
                    <a:pt x="403225" y="548106"/>
                  </a:lnTo>
                  <a:lnTo>
                    <a:pt x="437273" y="509930"/>
                  </a:lnTo>
                  <a:lnTo>
                    <a:pt x="472897" y="472909"/>
                  </a:lnTo>
                  <a:lnTo>
                    <a:pt x="509905" y="437286"/>
                  </a:lnTo>
                  <a:lnTo>
                    <a:pt x="548093" y="403250"/>
                  </a:lnTo>
                  <a:lnTo>
                    <a:pt x="587425" y="370789"/>
                  </a:lnTo>
                  <a:lnTo>
                    <a:pt x="627888" y="339953"/>
                  </a:lnTo>
                  <a:lnTo>
                    <a:pt x="669455" y="310743"/>
                  </a:lnTo>
                  <a:lnTo>
                    <a:pt x="712089" y="283184"/>
                  </a:lnTo>
                  <a:lnTo>
                    <a:pt x="755789" y="257276"/>
                  </a:lnTo>
                  <a:lnTo>
                    <a:pt x="800519" y="233045"/>
                  </a:lnTo>
                  <a:lnTo>
                    <a:pt x="846264" y="210515"/>
                  </a:lnTo>
                  <a:lnTo>
                    <a:pt x="892987" y="189687"/>
                  </a:lnTo>
                  <a:lnTo>
                    <a:pt x="942162" y="170040"/>
                  </a:lnTo>
                  <a:lnTo>
                    <a:pt x="991908" y="152438"/>
                  </a:lnTo>
                  <a:lnTo>
                    <a:pt x="1042212" y="136880"/>
                  </a:lnTo>
                  <a:lnTo>
                    <a:pt x="1093038" y="123367"/>
                  </a:lnTo>
                  <a:lnTo>
                    <a:pt x="1144346" y="111937"/>
                  </a:lnTo>
                  <a:lnTo>
                    <a:pt x="1196136" y="102552"/>
                  </a:lnTo>
                  <a:lnTo>
                    <a:pt x="1248359" y="95262"/>
                  </a:lnTo>
                  <a:lnTo>
                    <a:pt x="1300988" y="90030"/>
                  </a:lnTo>
                  <a:lnTo>
                    <a:pt x="1353997" y="86893"/>
                  </a:lnTo>
                  <a:lnTo>
                    <a:pt x="1407350" y="85852"/>
                  </a:lnTo>
                  <a:lnTo>
                    <a:pt x="1460715" y="86893"/>
                  </a:lnTo>
                  <a:lnTo>
                    <a:pt x="1513725" y="90030"/>
                  </a:lnTo>
                  <a:lnTo>
                    <a:pt x="1566354" y="95262"/>
                  </a:lnTo>
                  <a:lnTo>
                    <a:pt x="1618589" y="102552"/>
                  </a:lnTo>
                  <a:lnTo>
                    <a:pt x="1670367" y="111937"/>
                  </a:lnTo>
                  <a:lnTo>
                    <a:pt x="1721688" y="123367"/>
                  </a:lnTo>
                  <a:lnTo>
                    <a:pt x="1772526" y="136880"/>
                  </a:lnTo>
                  <a:lnTo>
                    <a:pt x="1822831" y="152438"/>
                  </a:lnTo>
                  <a:lnTo>
                    <a:pt x="1872576" y="170040"/>
                  </a:lnTo>
                  <a:lnTo>
                    <a:pt x="1921751" y="189687"/>
                  </a:lnTo>
                  <a:lnTo>
                    <a:pt x="1968474" y="210515"/>
                  </a:lnTo>
                  <a:lnTo>
                    <a:pt x="2014207" y="233045"/>
                  </a:lnTo>
                  <a:lnTo>
                    <a:pt x="2058936" y="257276"/>
                  </a:lnTo>
                  <a:lnTo>
                    <a:pt x="2102624" y="283184"/>
                  </a:lnTo>
                  <a:lnTo>
                    <a:pt x="2145271" y="310743"/>
                  </a:lnTo>
                  <a:lnTo>
                    <a:pt x="2186825" y="339953"/>
                  </a:lnTo>
                  <a:lnTo>
                    <a:pt x="2227288" y="370789"/>
                  </a:lnTo>
                  <a:lnTo>
                    <a:pt x="2266619" y="403250"/>
                  </a:lnTo>
                  <a:lnTo>
                    <a:pt x="2304796" y="437286"/>
                  </a:lnTo>
                  <a:lnTo>
                    <a:pt x="2341803" y="472909"/>
                  </a:lnTo>
                  <a:lnTo>
                    <a:pt x="2377427" y="509930"/>
                  </a:lnTo>
                  <a:lnTo>
                    <a:pt x="2411476" y="548106"/>
                  </a:lnTo>
                  <a:lnTo>
                    <a:pt x="2443937" y="587438"/>
                  </a:lnTo>
                  <a:lnTo>
                    <a:pt x="2474772" y="627900"/>
                  </a:lnTo>
                  <a:lnTo>
                    <a:pt x="2503982" y="669467"/>
                  </a:lnTo>
                  <a:lnTo>
                    <a:pt x="2531554" y="712114"/>
                  </a:lnTo>
                  <a:lnTo>
                    <a:pt x="2557462" y="755802"/>
                  </a:lnTo>
                  <a:lnTo>
                    <a:pt x="2581694" y="800544"/>
                  </a:lnTo>
                  <a:lnTo>
                    <a:pt x="2604224" y="846277"/>
                  </a:lnTo>
                  <a:lnTo>
                    <a:pt x="2625052" y="893000"/>
                  </a:lnTo>
                  <a:lnTo>
                    <a:pt x="2644698" y="942162"/>
                  </a:lnTo>
                  <a:lnTo>
                    <a:pt x="2662301" y="991908"/>
                  </a:lnTo>
                  <a:lnTo>
                    <a:pt x="2677858" y="1042212"/>
                  </a:lnTo>
                  <a:lnTo>
                    <a:pt x="2691358" y="1093038"/>
                  </a:lnTo>
                  <a:lnTo>
                    <a:pt x="2702801" y="1144358"/>
                  </a:lnTo>
                  <a:lnTo>
                    <a:pt x="2712174" y="1196149"/>
                  </a:lnTo>
                  <a:lnTo>
                    <a:pt x="2719476" y="1248371"/>
                  </a:lnTo>
                  <a:lnTo>
                    <a:pt x="2724696" y="1301000"/>
                  </a:lnTo>
                  <a:lnTo>
                    <a:pt x="2727833" y="1354010"/>
                  </a:lnTo>
                  <a:lnTo>
                    <a:pt x="2728493" y="1387703"/>
                  </a:lnTo>
                  <a:lnTo>
                    <a:pt x="893432" y="1387703"/>
                  </a:lnTo>
                  <a:lnTo>
                    <a:pt x="893432" y="1412849"/>
                  </a:lnTo>
                  <a:lnTo>
                    <a:pt x="2728772" y="1412849"/>
                  </a:lnTo>
                  <a:lnTo>
                    <a:pt x="2727883" y="1459572"/>
                  </a:lnTo>
                  <a:lnTo>
                    <a:pt x="2724874" y="1511452"/>
                  </a:lnTo>
                  <a:lnTo>
                    <a:pt x="2719870" y="1562963"/>
                  </a:lnTo>
                  <a:lnTo>
                    <a:pt x="2712885" y="1614093"/>
                  </a:lnTo>
                  <a:lnTo>
                    <a:pt x="2703906" y="1664804"/>
                  </a:lnTo>
                  <a:lnTo>
                    <a:pt x="2692946" y="1715071"/>
                  </a:lnTo>
                  <a:lnTo>
                    <a:pt x="2680017" y="1764868"/>
                  </a:lnTo>
                  <a:lnTo>
                    <a:pt x="2665133" y="1814156"/>
                  </a:lnTo>
                  <a:lnTo>
                    <a:pt x="2744584" y="1847316"/>
                  </a:lnTo>
                  <a:lnTo>
                    <a:pt x="2759252" y="1799983"/>
                  </a:lnTo>
                  <a:lnTo>
                    <a:pt x="2772219" y="1752206"/>
                  </a:lnTo>
                  <a:lnTo>
                    <a:pt x="2783471" y="1704009"/>
                  </a:lnTo>
                  <a:lnTo>
                    <a:pt x="2793009" y="1655432"/>
                  </a:lnTo>
                  <a:lnTo>
                    <a:pt x="2800820" y="1606473"/>
                  </a:lnTo>
                  <a:lnTo>
                    <a:pt x="2806903" y="1557172"/>
                  </a:lnTo>
                  <a:lnTo>
                    <a:pt x="2811246" y="1507528"/>
                  </a:lnTo>
                  <a:lnTo>
                    <a:pt x="2813862" y="1457591"/>
                  </a:lnTo>
                  <a:lnTo>
                    <a:pt x="2814637" y="1412849"/>
                  </a:lnTo>
                  <a:lnTo>
                    <a:pt x="6260503" y="1412849"/>
                  </a:lnTo>
                  <a:lnTo>
                    <a:pt x="6260503" y="1387703"/>
                  </a:lnTo>
                  <a:close/>
                </a:path>
              </a:pathLst>
            </a:custGeom>
            <a:solidFill>
              <a:srgbClr val="688BC7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1" name="object 91"/>
            <p:cNvPicPr/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1929" y="1473643"/>
              <a:ext cx="7781629" cy="7781621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541328" y="1740334"/>
            <a:ext cx="4647729" cy="19163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82" b="1" i="0" u="none" strike="noStrike" kern="0" cap="none" spc="112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WINNER</a:t>
            </a:r>
            <a:r>
              <a:rPr kumimoji="0" sz="1182" b="1" i="0" u="none" strike="noStrike" kern="0" cap="none" spc="127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</a:t>
            </a:r>
            <a:r>
              <a:rPr kumimoji="0" sz="1182" b="1" i="0" u="none" strike="noStrike" kern="0" cap="none" spc="42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OF</a:t>
            </a:r>
            <a:r>
              <a:rPr kumimoji="0" sz="1182" b="1" i="0" u="none" strike="noStrike" kern="0" cap="none" spc="13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</a:t>
            </a:r>
            <a:r>
              <a:rPr kumimoji="0" sz="1182" b="1" i="0" u="none" strike="noStrike" kern="0" cap="none" spc="52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THE</a:t>
            </a:r>
            <a:r>
              <a:rPr kumimoji="0" sz="1182" b="1" i="0" u="none" strike="noStrike" kern="0" cap="none" spc="13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</a:t>
            </a:r>
            <a:r>
              <a:rPr kumimoji="0" sz="1182" b="1" i="0" u="none" strike="noStrike" kern="0" cap="none" spc="42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QUEENS</a:t>
            </a:r>
            <a:r>
              <a:rPr kumimoji="0" sz="1182" b="1" i="0" u="none" strike="noStrike" kern="0" cap="none" spc="127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</a:t>
            </a:r>
            <a:r>
              <a:rPr kumimoji="0" sz="1182" b="1" i="0" u="none" strike="noStrike" kern="0" cap="none" spc="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AWARD</a:t>
            </a:r>
            <a:r>
              <a:rPr kumimoji="0" sz="1182" b="1" i="0" u="none" strike="noStrike" kern="0" cap="none" spc="13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</a:t>
            </a:r>
            <a:r>
              <a:rPr kumimoji="0" sz="1182" b="1" i="0" u="none" strike="noStrike" kern="0" cap="none" spc="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FOR</a:t>
            </a:r>
            <a:r>
              <a:rPr kumimoji="0" sz="1182" b="1" i="0" u="none" strike="noStrike" kern="0" cap="none" spc="13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</a:t>
            </a:r>
            <a:r>
              <a:rPr kumimoji="0" sz="1182" b="1" i="0" u="none" strike="noStrike" kern="0" cap="none" spc="55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ENTERPRISE</a:t>
            </a:r>
            <a:r>
              <a:rPr kumimoji="0" sz="1182" b="1" i="0" u="none" strike="noStrike" kern="0" cap="none" spc="130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</a:t>
            </a:r>
            <a:r>
              <a:rPr kumimoji="0" sz="1182" b="1" i="0" u="none" strike="noStrike" kern="0" cap="none" spc="55" normalizeH="0" baseline="0" noProof="0">
                <a:ln>
                  <a:noFill/>
                </a:ln>
                <a:solidFill>
                  <a:srgbClr val="668CD6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2019</a:t>
            </a:r>
            <a:endParaRPr kumimoji="0" sz="118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81304" y="4985478"/>
            <a:ext cx="4610064" cy="873860"/>
          </a:xfrm>
          <a:prstGeom prst="rect">
            <a:avLst/>
          </a:prstGeom>
        </p:spPr>
        <p:txBody>
          <a:bodyPr vert="horz" wrap="square" lIns="0" tIns="123221" rIns="0" bIns="0" rtlCol="0">
            <a:spAutoFit/>
          </a:bodyPr>
          <a:lstStyle/>
          <a:p>
            <a:pPr marL="169813" marR="195998" lvl="0" indent="0" algn="l" defTabSz="554492" rtl="0" eaLnBrk="1" fontAlgn="auto" latinLnBrk="0" hangingPunct="1">
              <a:lnSpc>
                <a:spcPct val="100800"/>
              </a:lnSpc>
              <a:spcBef>
                <a:spcPts val="9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7" b="0" i="0" u="none" strike="noStrike" kern="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Our Freedom Platform will provide</a:t>
            </a:r>
            <a:r>
              <a:rPr kumimoji="0" lang="en-GB" sz="1607" b="0" i="0" u="none" strike="noStrike" kern="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our clients</a:t>
            </a:r>
            <a:r>
              <a:rPr kumimoji="0" sz="1607" b="0" i="0" u="none" strike="noStrike" kern="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with Transparency, Compliance &amp; Quality and Cost Control across</a:t>
            </a:r>
            <a:r>
              <a:rPr kumimoji="0" lang="en-GB" sz="1607" b="0" i="0" u="none" strike="noStrike" kern="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 their </a:t>
            </a:r>
            <a:r>
              <a:rPr kumimoji="0" sz="1607" b="0" i="0" u="none" strike="noStrike" kern="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estate</a:t>
            </a:r>
            <a:r>
              <a:rPr kumimoji="0" lang="en-GB" sz="1607" b="0" i="0" u="none" strike="noStrike" kern="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s</a:t>
            </a:r>
            <a:r>
              <a:rPr kumimoji="0" sz="1607" b="0" i="0" u="none" strike="noStrike" kern="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.</a:t>
            </a:r>
          </a:p>
        </p:txBody>
      </p:sp>
      <p:sp>
        <p:nvSpPr>
          <p:cNvPr id="99" name="object 99"/>
          <p:cNvSpPr txBox="1"/>
          <p:nvPr/>
        </p:nvSpPr>
        <p:spPr>
          <a:xfrm rot="5400000">
            <a:off x="1171264" y="4324091"/>
            <a:ext cx="154017" cy="806325"/>
          </a:xfrm>
          <a:prstGeom prst="rect">
            <a:avLst/>
          </a:prstGeom>
        </p:spPr>
        <p:txBody>
          <a:bodyPr vert="vert270" wrap="square" lIns="0" tIns="10012" rIns="0" bIns="0" rtlCol="0">
            <a:spAutoFit/>
          </a:bodyPr>
          <a:lstStyle/>
          <a:p>
            <a:pPr marL="7701" marR="0" lvl="0" indent="0" algn="ctr" defTabSz="554492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1" b="1" i="0" u="none" strike="noStrike" kern="0" cap="none" spc="4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OUTCOMES</a:t>
            </a:r>
            <a:endParaRPr kumimoji="0" sz="1001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5123409" y="0"/>
            <a:ext cx="7074883" cy="6696190"/>
            <a:chOff x="8437092" y="0"/>
            <a:chExt cx="11667007" cy="11042513"/>
          </a:xfrm>
        </p:grpSpPr>
        <p:pic>
          <p:nvPicPr>
            <p:cNvPr id="101" name="object 101"/>
            <p:cNvPicPr/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092" y="2561098"/>
              <a:ext cx="11667007" cy="848141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40195" y="0"/>
              <a:ext cx="3331112" cy="6115516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6946" y="0"/>
              <a:ext cx="3331119" cy="6115516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15176" y="904684"/>
              <a:ext cx="1854996" cy="308966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5491" y="1411194"/>
              <a:ext cx="1902941" cy="2979264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0831083" y="2410787"/>
              <a:ext cx="980440" cy="980440"/>
            </a:xfrm>
            <a:custGeom>
              <a:avLst/>
              <a:gdLst/>
              <a:ahLst/>
              <a:cxnLst/>
              <a:rect l="l" t="t" r="r" b="b"/>
              <a:pathLst>
                <a:path w="980440" h="980439">
                  <a:moveTo>
                    <a:pt x="490037" y="0"/>
                  </a:moveTo>
                  <a:lnTo>
                    <a:pt x="442843" y="2243"/>
                  </a:lnTo>
                  <a:lnTo>
                    <a:pt x="396919" y="8836"/>
                  </a:lnTo>
                  <a:lnTo>
                    <a:pt x="352469" y="19573"/>
                  </a:lnTo>
                  <a:lnTo>
                    <a:pt x="309699" y="34249"/>
                  </a:lnTo>
                  <a:lnTo>
                    <a:pt x="268814" y="52658"/>
                  </a:lnTo>
                  <a:lnTo>
                    <a:pt x="230020" y="74596"/>
                  </a:lnTo>
                  <a:lnTo>
                    <a:pt x="193522" y="99857"/>
                  </a:lnTo>
                  <a:lnTo>
                    <a:pt x="159525" y="128235"/>
                  </a:lnTo>
                  <a:lnTo>
                    <a:pt x="128235" y="159525"/>
                  </a:lnTo>
                  <a:lnTo>
                    <a:pt x="99857" y="193522"/>
                  </a:lnTo>
                  <a:lnTo>
                    <a:pt x="74596" y="230020"/>
                  </a:lnTo>
                  <a:lnTo>
                    <a:pt x="52658" y="268814"/>
                  </a:lnTo>
                  <a:lnTo>
                    <a:pt x="34249" y="309699"/>
                  </a:lnTo>
                  <a:lnTo>
                    <a:pt x="19573" y="352469"/>
                  </a:lnTo>
                  <a:lnTo>
                    <a:pt x="8836" y="396919"/>
                  </a:lnTo>
                  <a:lnTo>
                    <a:pt x="2243" y="442843"/>
                  </a:lnTo>
                  <a:lnTo>
                    <a:pt x="0" y="490037"/>
                  </a:lnTo>
                  <a:lnTo>
                    <a:pt x="2243" y="537231"/>
                  </a:lnTo>
                  <a:lnTo>
                    <a:pt x="8836" y="583155"/>
                  </a:lnTo>
                  <a:lnTo>
                    <a:pt x="19573" y="627605"/>
                  </a:lnTo>
                  <a:lnTo>
                    <a:pt x="34249" y="670375"/>
                  </a:lnTo>
                  <a:lnTo>
                    <a:pt x="52658" y="711260"/>
                  </a:lnTo>
                  <a:lnTo>
                    <a:pt x="74596" y="750054"/>
                  </a:lnTo>
                  <a:lnTo>
                    <a:pt x="99857" y="786552"/>
                  </a:lnTo>
                  <a:lnTo>
                    <a:pt x="128235" y="820549"/>
                  </a:lnTo>
                  <a:lnTo>
                    <a:pt x="159525" y="851839"/>
                  </a:lnTo>
                  <a:lnTo>
                    <a:pt x="193522" y="880217"/>
                  </a:lnTo>
                  <a:lnTo>
                    <a:pt x="230020" y="905478"/>
                  </a:lnTo>
                  <a:lnTo>
                    <a:pt x="268814" y="927415"/>
                  </a:lnTo>
                  <a:lnTo>
                    <a:pt x="309699" y="945825"/>
                  </a:lnTo>
                  <a:lnTo>
                    <a:pt x="352469" y="960501"/>
                  </a:lnTo>
                  <a:lnTo>
                    <a:pt x="396919" y="971238"/>
                  </a:lnTo>
                  <a:lnTo>
                    <a:pt x="442843" y="977831"/>
                  </a:lnTo>
                  <a:lnTo>
                    <a:pt x="490037" y="980074"/>
                  </a:lnTo>
                  <a:lnTo>
                    <a:pt x="537231" y="977831"/>
                  </a:lnTo>
                  <a:lnTo>
                    <a:pt x="583155" y="971238"/>
                  </a:lnTo>
                  <a:lnTo>
                    <a:pt x="627605" y="960501"/>
                  </a:lnTo>
                  <a:lnTo>
                    <a:pt x="670375" y="945825"/>
                  </a:lnTo>
                  <a:lnTo>
                    <a:pt x="711260" y="927415"/>
                  </a:lnTo>
                  <a:lnTo>
                    <a:pt x="750054" y="905478"/>
                  </a:lnTo>
                  <a:lnTo>
                    <a:pt x="786552" y="880217"/>
                  </a:lnTo>
                  <a:lnTo>
                    <a:pt x="820549" y="851839"/>
                  </a:lnTo>
                  <a:lnTo>
                    <a:pt x="851839" y="820549"/>
                  </a:lnTo>
                  <a:lnTo>
                    <a:pt x="880217" y="786552"/>
                  </a:lnTo>
                  <a:lnTo>
                    <a:pt x="905478" y="750054"/>
                  </a:lnTo>
                  <a:lnTo>
                    <a:pt x="927415" y="711260"/>
                  </a:lnTo>
                  <a:lnTo>
                    <a:pt x="945825" y="670375"/>
                  </a:lnTo>
                  <a:lnTo>
                    <a:pt x="960501" y="627605"/>
                  </a:lnTo>
                  <a:lnTo>
                    <a:pt x="971238" y="583155"/>
                  </a:lnTo>
                  <a:lnTo>
                    <a:pt x="977831" y="537231"/>
                  </a:lnTo>
                  <a:lnTo>
                    <a:pt x="980074" y="490037"/>
                  </a:lnTo>
                  <a:lnTo>
                    <a:pt x="977831" y="442843"/>
                  </a:lnTo>
                  <a:lnTo>
                    <a:pt x="971238" y="396919"/>
                  </a:lnTo>
                  <a:lnTo>
                    <a:pt x="960501" y="352469"/>
                  </a:lnTo>
                  <a:lnTo>
                    <a:pt x="945825" y="309699"/>
                  </a:lnTo>
                  <a:lnTo>
                    <a:pt x="927415" y="268814"/>
                  </a:lnTo>
                  <a:lnTo>
                    <a:pt x="905478" y="230020"/>
                  </a:lnTo>
                  <a:lnTo>
                    <a:pt x="880217" y="193522"/>
                  </a:lnTo>
                  <a:lnTo>
                    <a:pt x="851839" y="159525"/>
                  </a:lnTo>
                  <a:lnTo>
                    <a:pt x="820549" y="128235"/>
                  </a:lnTo>
                  <a:lnTo>
                    <a:pt x="786552" y="99857"/>
                  </a:lnTo>
                  <a:lnTo>
                    <a:pt x="750054" y="74596"/>
                  </a:lnTo>
                  <a:lnTo>
                    <a:pt x="711260" y="52658"/>
                  </a:lnTo>
                  <a:lnTo>
                    <a:pt x="670375" y="34249"/>
                  </a:lnTo>
                  <a:lnTo>
                    <a:pt x="627605" y="19573"/>
                  </a:lnTo>
                  <a:lnTo>
                    <a:pt x="583155" y="8836"/>
                  </a:lnTo>
                  <a:lnTo>
                    <a:pt x="537231" y="2243"/>
                  </a:lnTo>
                  <a:lnTo>
                    <a:pt x="490037" y="0"/>
                  </a:lnTo>
                  <a:close/>
                </a:path>
              </a:pathLst>
            </a:custGeom>
            <a:solidFill>
              <a:srgbClr val="668CD6"/>
            </a:solidFill>
          </p:spPr>
          <p:txBody>
            <a:bodyPr wrap="square" lIns="0" tIns="0" rIns="0" bIns="0" rtlCol="0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9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6595954" y="1615775"/>
            <a:ext cx="559758" cy="26721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29382" marR="3081" lvl="0" indent="-122065" algn="ctr" defTabSz="554492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Engineer</a:t>
            </a: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  <a:p>
            <a:pPr marL="129382" marR="3081" lvl="0" indent="-122065" algn="ctr" defTabSz="554492" rtl="0" eaLnBrk="1" fontAlgn="auto" latinLnBrk="0" hangingPunct="1">
              <a:lnSpc>
                <a:spcPct val="100000"/>
              </a:lnSpc>
              <a:spcBef>
                <a:spcPts val="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App</a:t>
            </a:r>
            <a:endParaRPr kumimoji="0" lang="en-GB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8418647" y="1467617"/>
            <a:ext cx="582988" cy="582988"/>
          </a:xfrm>
          <a:custGeom>
            <a:avLst/>
            <a:gdLst/>
            <a:ahLst/>
            <a:cxnLst/>
            <a:rect l="l" t="t" r="r" b="b"/>
            <a:pathLst>
              <a:path w="961390" h="961389">
                <a:moveTo>
                  <a:pt x="480613" y="0"/>
                </a:moveTo>
                <a:lnTo>
                  <a:pt x="431473" y="2481"/>
                </a:lnTo>
                <a:lnTo>
                  <a:pt x="383752" y="9764"/>
                </a:lnTo>
                <a:lnTo>
                  <a:pt x="337693" y="21607"/>
                </a:lnTo>
                <a:lnTo>
                  <a:pt x="293536" y="37768"/>
                </a:lnTo>
                <a:lnTo>
                  <a:pt x="251524" y="58007"/>
                </a:lnTo>
                <a:lnTo>
                  <a:pt x="211897" y="82080"/>
                </a:lnTo>
                <a:lnTo>
                  <a:pt x="174898" y="109748"/>
                </a:lnTo>
                <a:lnTo>
                  <a:pt x="140767" y="140767"/>
                </a:lnTo>
                <a:lnTo>
                  <a:pt x="109748" y="174898"/>
                </a:lnTo>
                <a:lnTo>
                  <a:pt x="82080" y="211897"/>
                </a:lnTo>
                <a:lnTo>
                  <a:pt x="58007" y="251524"/>
                </a:lnTo>
                <a:lnTo>
                  <a:pt x="37768" y="293536"/>
                </a:lnTo>
                <a:lnTo>
                  <a:pt x="21607" y="337693"/>
                </a:lnTo>
                <a:lnTo>
                  <a:pt x="9764" y="383752"/>
                </a:lnTo>
                <a:lnTo>
                  <a:pt x="2481" y="431473"/>
                </a:lnTo>
                <a:lnTo>
                  <a:pt x="0" y="480613"/>
                </a:lnTo>
                <a:lnTo>
                  <a:pt x="2481" y="529753"/>
                </a:lnTo>
                <a:lnTo>
                  <a:pt x="9764" y="577474"/>
                </a:lnTo>
                <a:lnTo>
                  <a:pt x="21607" y="623533"/>
                </a:lnTo>
                <a:lnTo>
                  <a:pt x="37768" y="667690"/>
                </a:lnTo>
                <a:lnTo>
                  <a:pt x="58007" y="709703"/>
                </a:lnTo>
                <a:lnTo>
                  <a:pt x="82080" y="749329"/>
                </a:lnTo>
                <a:lnTo>
                  <a:pt x="109748" y="786329"/>
                </a:lnTo>
                <a:lnTo>
                  <a:pt x="140767" y="820459"/>
                </a:lnTo>
                <a:lnTo>
                  <a:pt x="174898" y="851478"/>
                </a:lnTo>
                <a:lnTo>
                  <a:pt x="211897" y="879146"/>
                </a:lnTo>
                <a:lnTo>
                  <a:pt x="251524" y="903220"/>
                </a:lnTo>
                <a:lnTo>
                  <a:pt x="293536" y="923458"/>
                </a:lnTo>
                <a:lnTo>
                  <a:pt x="337693" y="939619"/>
                </a:lnTo>
                <a:lnTo>
                  <a:pt x="383752" y="951462"/>
                </a:lnTo>
                <a:lnTo>
                  <a:pt x="431473" y="958745"/>
                </a:lnTo>
                <a:lnTo>
                  <a:pt x="480613" y="961227"/>
                </a:lnTo>
                <a:lnTo>
                  <a:pt x="529753" y="958745"/>
                </a:lnTo>
                <a:lnTo>
                  <a:pt x="577474" y="951462"/>
                </a:lnTo>
                <a:lnTo>
                  <a:pt x="623533" y="939619"/>
                </a:lnTo>
                <a:lnTo>
                  <a:pt x="667690" y="923458"/>
                </a:lnTo>
                <a:lnTo>
                  <a:pt x="709703" y="903220"/>
                </a:lnTo>
                <a:lnTo>
                  <a:pt x="749329" y="879146"/>
                </a:lnTo>
                <a:lnTo>
                  <a:pt x="786329" y="851478"/>
                </a:lnTo>
                <a:lnTo>
                  <a:pt x="820459" y="820459"/>
                </a:lnTo>
                <a:lnTo>
                  <a:pt x="851478" y="786329"/>
                </a:lnTo>
                <a:lnTo>
                  <a:pt x="879146" y="749329"/>
                </a:lnTo>
                <a:lnTo>
                  <a:pt x="903220" y="709703"/>
                </a:lnTo>
                <a:lnTo>
                  <a:pt x="923458" y="667690"/>
                </a:lnTo>
                <a:lnTo>
                  <a:pt x="939619" y="623533"/>
                </a:lnTo>
                <a:lnTo>
                  <a:pt x="951462" y="577474"/>
                </a:lnTo>
                <a:lnTo>
                  <a:pt x="958745" y="529753"/>
                </a:lnTo>
                <a:lnTo>
                  <a:pt x="961227" y="480613"/>
                </a:lnTo>
                <a:lnTo>
                  <a:pt x="958745" y="431473"/>
                </a:lnTo>
                <a:lnTo>
                  <a:pt x="951462" y="383752"/>
                </a:lnTo>
                <a:lnTo>
                  <a:pt x="939619" y="337693"/>
                </a:lnTo>
                <a:lnTo>
                  <a:pt x="923458" y="293536"/>
                </a:lnTo>
                <a:lnTo>
                  <a:pt x="903220" y="251524"/>
                </a:lnTo>
                <a:lnTo>
                  <a:pt x="879146" y="211897"/>
                </a:lnTo>
                <a:lnTo>
                  <a:pt x="851478" y="174898"/>
                </a:lnTo>
                <a:lnTo>
                  <a:pt x="820459" y="140767"/>
                </a:lnTo>
                <a:lnTo>
                  <a:pt x="786329" y="109748"/>
                </a:lnTo>
                <a:lnTo>
                  <a:pt x="749329" y="82080"/>
                </a:lnTo>
                <a:lnTo>
                  <a:pt x="709703" y="58007"/>
                </a:lnTo>
                <a:lnTo>
                  <a:pt x="667690" y="37768"/>
                </a:lnTo>
                <a:lnTo>
                  <a:pt x="623533" y="21607"/>
                </a:lnTo>
                <a:lnTo>
                  <a:pt x="577474" y="9764"/>
                </a:lnTo>
                <a:lnTo>
                  <a:pt x="529753" y="2481"/>
                </a:lnTo>
                <a:lnTo>
                  <a:pt x="480613" y="0"/>
                </a:lnTo>
                <a:close/>
              </a:path>
            </a:pathLst>
          </a:custGeom>
          <a:solidFill>
            <a:srgbClr val="668CD6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571170" y="1618383"/>
            <a:ext cx="296500" cy="25848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49673" marR="3081" lvl="0" indent="-42357" algn="l" defTabSz="554492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Clien</a:t>
            </a:r>
            <a:r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t  </a:t>
            </a: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App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0777533" y="3816927"/>
            <a:ext cx="537935" cy="537935"/>
          </a:xfrm>
          <a:custGeom>
            <a:avLst/>
            <a:gdLst/>
            <a:ahLst/>
            <a:cxnLst/>
            <a:rect l="l" t="t" r="r" b="b"/>
            <a:pathLst>
              <a:path w="887094" h="887095">
                <a:moveTo>
                  <a:pt x="443433" y="0"/>
                </a:moveTo>
                <a:lnTo>
                  <a:pt x="395115" y="2602"/>
                </a:lnTo>
                <a:lnTo>
                  <a:pt x="348305" y="10228"/>
                </a:lnTo>
                <a:lnTo>
                  <a:pt x="303272" y="22607"/>
                </a:lnTo>
                <a:lnTo>
                  <a:pt x="260288" y="39469"/>
                </a:lnTo>
                <a:lnTo>
                  <a:pt x="219622" y="60543"/>
                </a:lnTo>
                <a:lnTo>
                  <a:pt x="181545" y="85559"/>
                </a:lnTo>
                <a:lnTo>
                  <a:pt x="146328" y="114246"/>
                </a:lnTo>
                <a:lnTo>
                  <a:pt x="114241" y="146333"/>
                </a:lnTo>
                <a:lnTo>
                  <a:pt x="85555" y="181551"/>
                </a:lnTo>
                <a:lnTo>
                  <a:pt x="60540" y="219627"/>
                </a:lnTo>
                <a:lnTo>
                  <a:pt x="39467" y="260293"/>
                </a:lnTo>
                <a:lnTo>
                  <a:pt x="22606" y="303277"/>
                </a:lnTo>
                <a:lnTo>
                  <a:pt x="10227" y="348309"/>
                </a:lnTo>
                <a:lnTo>
                  <a:pt x="2601" y="395118"/>
                </a:lnTo>
                <a:lnTo>
                  <a:pt x="0" y="443433"/>
                </a:lnTo>
                <a:lnTo>
                  <a:pt x="2601" y="491753"/>
                </a:lnTo>
                <a:lnTo>
                  <a:pt x="10227" y="538566"/>
                </a:lnTo>
                <a:lnTo>
                  <a:pt x="22606" y="583600"/>
                </a:lnTo>
                <a:lnTo>
                  <a:pt x="39467" y="626586"/>
                </a:lnTo>
                <a:lnTo>
                  <a:pt x="60540" y="667253"/>
                </a:lnTo>
                <a:lnTo>
                  <a:pt x="85555" y="705331"/>
                </a:lnTo>
                <a:lnTo>
                  <a:pt x="114241" y="740549"/>
                </a:lnTo>
                <a:lnTo>
                  <a:pt x="146328" y="772636"/>
                </a:lnTo>
                <a:lnTo>
                  <a:pt x="181545" y="801323"/>
                </a:lnTo>
                <a:lnTo>
                  <a:pt x="219622" y="826338"/>
                </a:lnTo>
                <a:lnTo>
                  <a:pt x="260288" y="847412"/>
                </a:lnTo>
                <a:lnTo>
                  <a:pt x="303272" y="864273"/>
                </a:lnTo>
                <a:lnTo>
                  <a:pt x="348305" y="876652"/>
                </a:lnTo>
                <a:lnTo>
                  <a:pt x="395115" y="884277"/>
                </a:lnTo>
                <a:lnTo>
                  <a:pt x="443433" y="886879"/>
                </a:lnTo>
                <a:lnTo>
                  <a:pt x="491751" y="884277"/>
                </a:lnTo>
                <a:lnTo>
                  <a:pt x="538561" y="876652"/>
                </a:lnTo>
                <a:lnTo>
                  <a:pt x="583594" y="864273"/>
                </a:lnTo>
                <a:lnTo>
                  <a:pt x="626579" y="847412"/>
                </a:lnTo>
                <a:lnTo>
                  <a:pt x="667244" y="826338"/>
                </a:lnTo>
                <a:lnTo>
                  <a:pt x="705321" y="801323"/>
                </a:lnTo>
                <a:lnTo>
                  <a:pt x="740538" y="772636"/>
                </a:lnTo>
                <a:lnTo>
                  <a:pt x="772625" y="740549"/>
                </a:lnTo>
                <a:lnTo>
                  <a:pt x="801311" y="705331"/>
                </a:lnTo>
                <a:lnTo>
                  <a:pt x="826326" y="667253"/>
                </a:lnTo>
                <a:lnTo>
                  <a:pt x="847399" y="626586"/>
                </a:lnTo>
                <a:lnTo>
                  <a:pt x="864261" y="583600"/>
                </a:lnTo>
                <a:lnTo>
                  <a:pt x="876639" y="538566"/>
                </a:lnTo>
                <a:lnTo>
                  <a:pt x="884265" y="491753"/>
                </a:lnTo>
                <a:lnTo>
                  <a:pt x="886867" y="443433"/>
                </a:lnTo>
                <a:lnTo>
                  <a:pt x="884265" y="395118"/>
                </a:lnTo>
                <a:lnTo>
                  <a:pt x="876639" y="348309"/>
                </a:lnTo>
                <a:lnTo>
                  <a:pt x="864261" y="303277"/>
                </a:lnTo>
                <a:lnTo>
                  <a:pt x="847399" y="260293"/>
                </a:lnTo>
                <a:lnTo>
                  <a:pt x="826326" y="219627"/>
                </a:lnTo>
                <a:lnTo>
                  <a:pt x="801311" y="181551"/>
                </a:lnTo>
                <a:lnTo>
                  <a:pt x="772625" y="146333"/>
                </a:lnTo>
                <a:lnTo>
                  <a:pt x="740538" y="114246"/>
                </a:lnTo>
                <a:lnTo>
                  <a:pt x="705321" y="85559"/>
                </a:lnTo>
                <a:lnTo>
                  <a:pt x="667244" y="60543"/>
                </a:lnTo>
                <a:lnTo>
                  <a:pt x="626579" y="39469"/>
                </a:lnTo>
                <a:lnTo>
                  <a:pt x="583594" y="22607"/>
                </a:lnTo>
                <a:lnTo>
                  <a:pt x="538561" y="10228"/>
                </a:lnTo>
                <a:lnTo>
                  <a:pt x="491751" y="2602"/>
                </a:lnTo>
                <a:lnTo>
                  <a:pt x="443433" y="0"/>
                </a:lnTo>
                <a:close/>
              </a:path>
            </a:pathLst>
          </a:custGeom>
          <a:solidFill>
            <a:srgbClr val="668CD6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785107" y="3966073"/>
            <a:ext cx="517302" cy="2536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4621" algn="ctr" defTabSz="554492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Client Portal</a:t>
            </a:r>
            <a:endParaRPr kumimoji="0" sz="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nquin" panose="020B0004020203020204" pitchFamily="34" charset="77"/>
              <a:ea typeface="+mn-ea"/>
              <a:cs typeface="Palanquin" panose="020B0004020203020204" pitchFamily="34" charset="77"/>
            </a:endParaRPr>
          </a:p>
        </p:txBody>
      </p:sp>
      <p:sp>
        <p:nvSpPr>
          <p:cNvPr id="123" name="Content Placeholder 5">
            <a:extLst>
              <a:ext uri="{FF2B5EF4-FFF2-40B4-BE49-F238E27FC236}">
                <a16:creationId xmlns:a16="http://schemas.microsoft.com/office/drawing/2014/main" id="{05B7781B-0295-2F69-9293-D435E4BE01AB}"/>
              </a:ext>
            </a:extLst>
          </p:cNvPr>
          <p:cNvSpPr txBox="1">
            <a:spLocks/>
          </p:cNvSpPr>
          <p:nvPr/>
        </p:nvSpPr>
        <p:spPr>
          <a:xfrm>
            <a:off x="548661" y="2137731"/>
            <a:ext cx="4594800" cy="37690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The Freedom platform is a workflow management system designed to work seamlessly in line with each client’s business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Once data is inputted, nothing can be edited, unlike the more common Computer Aided Facilities Management systems (CAFM)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Freedom is delivered through an online portal and a Customer app, with field engineers working through a specialist app, minimising administrative processes and ensuring everything is submitted directly to the system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The platform automates billing information for all works carried out and delivers transparency and control for associated costs </a:t>
            </a:r>
          </a:p>
        </p:txBody>
      </p:sp>
      <p:sp>
        <p:nvSpPr>
          <p:cNvPr id="116" name="object 93">
            <a:extLst>
              <a:ext uri="{FF2B5EF4-FFF2-40B4-BE49-F238E27FC236}">
                <a16:creationId xmlns:a16="http://schemas.microsoft.com/office/drawing/2014/main" id="{F8AACDB0-E159-7FCD-88BC-DA64047CFC3A}"/>
              </a:ext>
            </a:extLst>
          </p:cNvPr>
          <p:cNvSpPr txBox="1">
            <a:spLocks/>
          </p:cNvSpPr>
          <p:nvPr/>
        </p:nvSpPr>
        <p:spPr>
          <a:xfrm>
            <a:off x="487332" y="425649"/>
            <a:ext cx="5333914" cy="379412"/>
          </a:xfrm>
          <a:prstGeom prst="rect">
            <a:avLst/>
          </a:prstGeom>
        </p:spPr>
        <p:txBody>
          <a:bodyPr vert="horz" wrap="square" lIns="0" tIns="7316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1610" marR="0" lvl="0" indent="0" algn="l" defTabSz="914400" rtl="0" eaLnBrk="1" fontAlgn="auto" latinLnBrk="0" hangingPunct="1">
              <a:lnSpc>
                <a:spcPts val="3093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78AC6"/>
                </a:solidFill>
                <a:effectLst/>
                <a:uLnTx/>
                <a:uFillTx/>
                <a:latin typeface="Lexend SemiBold" pitchFamily="2" charset="77"/>
                <a:ea typeface="+mj-ea"/>
                <a:cs typeface="Palanquin" panose="020B0004020203020204" pitchFamily="34" charset="77"/>
              </a:rPr>
              <a:t>THE CLOUD PLATFORM</a:t>
            </a:r>
          </a:p>
        </p:txBody>
      </p:sp>
      <p:sp>
        <p:nvSpPr>
          <p:cNvPr id="117" name="object 93">
            <a:extLst>
              <a:ext uri="{FF2B5EF4-FFF2-40B4-BE49-F238E27FC236}">
                <a16:creationId xmlns:a16="http://schemas.microsoft.com/office/drawing/2014/main" id="{D9BE90B8-5EBF-1BB5-FDBC-EB64BA1D8317}"/>
              </a:ext>
            </a:extLst>
          </p:cNvPr>
          <p:cNvSpPr txBox="1">
            <a:spLocks/>
          </p:cNvSpPr>
          <p:nvPr/>
        </p:nvSpPr>
        <p:spPr>
          <a:xfrm>
            <a:off x="487332" y="1031657"/>
            <a:ext cx="5333914" cy="490212"/>
          </a:xfrm>
          <a:prstGeom prst="rect">
            <a:avLst/>
          </a:prstGeom>
        </p:spPr>
        <p:txBody>
          <a:bodyPr vert="horz" wrap="square" lIns="0" tIns="7316" rIns="0" bIns="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1610" marR="0" lvl="0" indent="0" algn="l" defTabSz="914400" rtl="0" eaLnBrk="1" fontAlgn="auto" latinLnBrk="0" hangingPunct="1">
              <a:lnSpc>
                <a:spcPts val="3093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j-ea"/>
                <a:cs typeface="Palanquin" panose="020B0004020203020204" pitchFamily="34" charset="77"/>
              </a:rPr>
              <a:t>FREEDOM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60D1C910-3F61-C5BF-5739-0272ED319357}"/>
              </a:ext>
            </a:extLst>
          </p:cNvPr>
          <p:cNvSpPr/>
          <p:nvPr/>
        </p:nvSpPr>
        <p:spPr>
          <a:xfrm>
            <a:off x="706057" y="4614053"/>
            <a:ext cx="1192192" cy="331653"/>
          </a:xfrm>
          <a:prstGeom prst="roundRect">
            <a:avLst>
              <a:gd name="adj" fmla="val 50000"/>
            </a:avLst>
          </a:prstGeom>
          <a:solidFill>
            <a:srgbClr val="6DC2B3"/>
          </a:solidFill>
          <a:ln>
            <a:noFill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6164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9B44D9-FDBB-CF41-B540-20797148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97" y="510179"/>
            <a:ext cx="4586527" cy="648129"/>
          </a:xfrm>
        </p:spPr>
        <p:txBody>
          <a:bodyPr>
            <a:noAutofit/>
          </a:bodyPr>
          <a:lstStyle/>
          <a:p>
            <a:pPr algn="r"/>
            <a:r>
              <a:rPr lang="en-US" sz="2400" b="1">
                <a:solidFill>
                  <a:srgbClr val="201E5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Driving Performance through Technology and Process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1559468-CFEA-904B-A5EA-DD3D6DE05724}"/>
              </a:ext>
            </a:extLst>
          </p:cNvPr>
          <p:cNvCxnSpPr>
            <a:cxnSpLocks/>
            <a:stCxn id="12" idx="1"/>
            <a:endCxn id="52" idx="3"/>
          </p:cNvCxnSpPr>
          <p:nvPr/>
        </p:nvCxnSpPr>
        <p:spPr>
          <a:xfrm flipH="1">
            <a:off x="2398392" y="1580277"/>
            <a:ext cx="169753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19ACCD7-D5B0-9B45-B24A-9AC6D30A23EA}"/>
              </a:ext>
            </a:extLst>
          </p:cNvPr>
          <p:cNvCxnSpPr>
            <a:cxnSpLocks/>
            <a:stCxn id="10" idx="3"/>
            <a:endCxn id="45" idx="1"/>
          </p:cNvCxnSpPr>
          <p:nvPr/>
        </p:nvCxnSpPr>
        <p:spPr>
          <a:xfrm>
            <a:off x="2398392" y="834471"/>
            <a:ext cx="291100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Hexagon 5">
            <a:extLst>
              <a:ext uri="{FF2B5EF4-FFF2-40B4-BE49-F238E27FC236}">
                <a16:creationId xmlns:a16="http://schemas.microsoft.com/office/drawing/2014/main" id="{8B0D8597-2BCD-6041-A1A2-C7F937F10588}"/>
              </a:ext>
            </a:extLst>
          </p:cNvPr>
          <p:cNvSpPr/>
          <p:nvPr/>
        </p:nvSpPr>
        <p:spPr>
          <a:xfrm>
            <a:off x="587375" y="602259"/>
            <a:ext cx="823118" cy="464422"/>
          </a:xfrm>
          <a:prstGeom prst="hexagon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Failure or Breakage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BAA129-D6FC-2941-B734-FAA178E5CEBB}"/>
              </a:ext>
            </a:extLst>
          </p:cNvPr>
          <p:cNvCxnSpPr>
            <a:cxnSpLocks/>
            <a:stCxn id="6" idx="0"/>
            <a:endCxn id="10" idx="1"/>
          </p:cNvCxnSpPr>
          <p:nvPr/>
        </p:nvCxnSpPr>
        <p:spPr>
          <a:xfrm>
            <a:off x="1410493" y="834470"/>
            <a:ext cx="251897" cy="1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9454AFD-EE48-C245-A5EE-1C98C0CD29B7}"/>
              </a:ext>
            </a:extLst>
          </p:cNvPr>
          <p:cNvSpPr/>
          <p:nvPr/>
        </p:nvSpPr>
        <p:spPr>
          <a:xfrm>
            <a:off x="1662390" y="594646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Raises Issue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7BAA980-D70E-DF49-BFB4-6521F7067AAC}"/>
              </a:ext>
            </a:extLst>
          </p:cNvPr>
          <p:cNvSpPr/>
          <p:nvPr/>
        </p:nvSpPr>
        <p:spPr>
          <a:xfrm>
            <a:off x="2689492" y="594646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Job Logged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2EC435-CC43-5446-B86F-51725301B9C6}"/>
              </a:ext>
            </a:extLst>
          </p:cNvPr>
          <p:cNvCxnSpPr>
            <a:cxnSpLocks/>
            <a:stCxn id="45" idx="2"/>
            <a:endCxn id="12" idx="0"/>
          </p:cNvCxnSpPr>
          <p:nvPr/>
        </p:nvCxnSpPr>
        <p:spPr>
          <a:xfrm>
            <a:off x="3057493" y="1074295"/>
            <a:ext cx="461" cy="215794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53717FEB-B032-E34F-AEF1-6BDD119C89AC}"/>
              </a:ext>
            </a:extLst>
          </p:cNvPr>
          <p:cNvSpPr/>
          <p:nvPr/>
        </p:nvSpPr>
        <p:spPr>
          <a:xfrm>
            <a:off x="2568145" y="1290089"/>
            <a:ext cx="979617" cy="580375"/>
          </a:xfrm>
          <a:prstGeom prst="diamond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06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Repeat issue?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xend" pitchFamily="2" charset="77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31AB79-24D6-294C-9F67-F67B320994DD}"/>
              </a:ext>
            </a:extLst>
          </p:cNvPr>
          <p:cNvSpPr/>
          <p:nvPr/>
        </p:nvSpPr>
        <p:spPr>
          <a:xfrm>
            <a:off x="1662390" y="1340452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Raise Recall</a:t>
            </a: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302C1AEE-609F-F440-8381-9CDDC6974C27}"/>
              </a:ext>
            </a:extLst>
          </p:cNvPr>
          <p:cNvSpPr/>
          <p:nvPr/>
        </p:nvSpPr>
        <p:spPr>
          <a:xfrm>
            <a:off x="2567685" y="2086405"/>
            <a:ext cx="979617" cy="580375"/>
          </a:xfrm>
          <a:prstGeom prst="diamond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06131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Warranty?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exend" pitchFamily="2" charset="77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B7DAA69-C7AA-AE4A-B025-E41BEA5127DB}"/>
              </a:ext>
            </a:extLst>
          </p:cNvPr>
          <p:cNvSpPr/>
          <p:nvPr/>
        </p:nvSpPr>
        <p:spPr>
          <a:xfrm>
            <a:off x="587375" y="2136768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Identify Warranty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0C2EAD-2350-D542-881F-1890BD97BDC6}"/>
              </a:ext>
            </a:extLst>
          </p:cNvPr>
          <p:cNvSpPr/>
          <p:nvPr/>
        </p:nvSpPr>
        <p:spPr>
          <a:xfrm>
            <a:off x="2689492" y="2865689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Need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Assessed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2D1A86E2-D89B-7043-AF08-CD1DBDE14C0C}"/>
              </a:ext>
            </a:extLst>
          </p:cNvPr>
          <p:cNvCxnSpPr>
            <a:stCxn id="56" idx="2"/>
            <a:endCxn id="58" idx="1"/>
          </p:cNvCxnSpPr>
          <p:nvPr/>
        </p:nvCxnSpPr>
        <p:spPr>
          <a:xfrm rot="16200000" flipH="1">
            <a:off x="1577886" y="1993907"/>
            <a:ext cx="489097" cy="1734116"/>
          </a:xfrm>
          <a:prstGeom prst="bentConnector2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D49382F-33BF-6E4F-B266-D442787EFDFA}"/>
              </a:ext>
            </a:extLst>
          </p:cNvPr>
          <p:cNvCxnSpPr>
            <a:cxnSpLocks/>
            <a:stCxn id="12" idx="2"/>
            <a:endCxn id="54" idx="0"/>
          </p:cNvCxnSpPr>
          <p:nvPr/>
        </p:nvCxnSpPr>
        <p:spPr>
          <a:xfrm flipH="1">
            <a:off x="3057494" y="1870464"/>
            <a:ext cx="460" cy="215941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E1FFC72-06CE-9440-B57C-90B42E36CAE1}"/>
              </a:ext>
            </a:extLst>
          </p:cNvPr>
          <p:cNvCxnSpPr>
            <a:cxnSpLocks/>
            <a:stCxn id="54" idx="2"/>
            <a:endCxn id="58" idx="0"/>
          </p:cNvCxnSpPr>
          <p:nvPr/>
        </p:nvCxnSpPr>
        <p:spPr>
          <a:xfrm flipH="1">
            <a:off x="3057493" y="2666780"/>
            <a:ext cx="1" cy="198909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187A406-06E4-C44C-B9BA-40593CEE8AAB}"/>
              </a:ext>
            </a:extLst>
          </p:cNvPr>
          <p:cNvCxnSpPr>
            <a:cxnSpLocks/>
            <a:stCxn id="54" idx="1"/>
            <a:endCxn id="56" idx="3"/>
          </p:cNvCxnSpPr>
          <p:nvPr/>
        </p:nvCxnSpPr>
        <p:spPr>
          <a:xfrm flipH="1">
            <a:off x="1323377" y="2376593"/>
            <a:ext cx="1244308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6384C93-621A-7844-9D93-6608F18D222B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2030391" y="1820101"/>
            <a:ext cx="0" cy="1307038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76C95A4-E765-CA42-8E16-B983B2EA8F9C}"/>
              </a:ext>
            </a:extLst>
          </p:cNvPr>
          <p:cNvSpPr/>
          <p:nvPr/>
        </p:nvSpPr>
        <p:spPr>
          <a:xfrm>
            <a:off x="2689492" y="3582659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Location Assessed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F75CB8-A622-CA49-B869-4913DEA698D1}"/>
              </a:ext>
            </a:extLst>
          </p:cNvPr>
          <p:cNvSpPr/>
          <p:nvPr/>
        </p:nvSpPr>
        <p:spPr>
          <a:xfrm>
            <a:off x="2689492" y="4294538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Contractor instructed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E019092-2D73-2941-BDA8-E9984BB28A92}"/>
              </a:ext>
            </a:extLst>
          </p:cNvPr>
          <p:cNvSpPr/>
          <p:nvPr/>
        </p:nvSpPr>
        <p:spPr>
          <a:xfrm>
            <a:off x="2689492" y="5010093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Contractor advises Engineer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D144033-EEED-4C46-9862-7EF0FC1C50B9}"/>
              </a:ext>
            </a:extLst>
          </p:cNvPr>
          <p:cNvCxnSpPr>
            <a:cxnSpLocks/>
            <a:stCxn id="58" idx="2"/>
            <a:endCxn id="50" idx="0"/>
          </p:cNvCxnSpPr>
          <p:nvPr/>
        </p:nvCxnSpPr>
        <p:spPr>
          <a:xfrm>
            <a:off x="3057493" y="3345338"/>
            <a:ext cx="0" cy="237321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B9BC005-CC3F-164E-9FAD-90306985BE9C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3057493" y="4062308"/>
            <a:ext cx="0" cy="23223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E774570-536F-D442-A2A4-4BB9BFD93C9D}"/>
              </a:ext>
            </a:extLst>
          </p:cNvPr>
          <p:cNvCxnSpPr>
            <a:cxnSpLocks/>
            <a:stCxn id="51" idx="2"/>
            <a:endCxn id="55" idx="0"/>
          </p:cNvCxnSpPr>
          <p:nvPr/>
        </p:nvCxnSpPr>
        <p:spPr>
          <a:xfrm>
            <a:off x="3057493" y="4774187"/>
            <a:ext cx="0" cy="235906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FFA85305-1DF8-1A42-9295-D9B5E81DCE11}"/>
              </a:ext>
            </a:extLst>
          </p:cNvPr>
          <p:cNvSpPr/>
          <p:nvPr/>
        </p:nvSpPr>
        <p:spPr>
          <a:xfrm>
            <a:off x="3665762" y="2865689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Helpdesk Advises Site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AA34067-4803-E84A-AB7E-037B34A2EC55}"/>
              </a:ext>
            </a:extLst>
          </p:cNvPr>
          <p:cNvSpPr/>
          <p:nvPr/>
        </p:nvSpPr>
        <p:spPr>
          <a:xfrm>
            <a:off x="3665762" y="3582659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Helpdesk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Logs Details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E73EBD8-D78F-F841-93E4-ABDA1BB0F71D}"/>
              </a:ext>
            </a:extLst>
          </p:cNvPr>
          <p:cNvSpPr/>
          <p:nvPr/>
        </p:nvSpPr>
        <p:spPr>
          <a:xfrm>
            <a:off x="3665762" y="4294538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Engineer advises ETA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FF6A967-D53F-0241-A020-6C090B34D9BC}"/>
              </a:ext>
            </a:extLst>
          </p:cNvPr>
          <p:cNvSpPr/>
          <p:nvPr/>
        </p:nvSpPr>
        <p:spPr>
          <a:xfrm>
            <a:off x="3665762" y="5010093"/>
            <a:ext cx="736002" cy="479649"/>
          </a:xfrm>
          <a:prstGeom prst="rect">
            <a:avLst/>
          </a:prstGeom>
          <a:solidFill>
            <a:srgbClr val="201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Engineer confirms attending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FD1B89E-A328-AC4E-8F4D-906B300A75BC}"/>
              </a:ext>
            </a:extLst>
          </p:cNvPr>
          <p:cNvCxnSpPr>
            <a:cxnSpLocks/>
            <a:stCxn id="91" idx="0"/>
            <a:endCxn id="90" idx="2"/>
          </p:cNvCxnSpPr>
          <p:nvPr/>
        </p:nvCxnSpPr>
        <p:spPr>
          <a:xfrm flipV="1">
            <a:off x="4033763" y="3345338"/>
            <a:ext cx="0" cy="237321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E4B8066-9895-BF4E-B5D9-3F83A4AB8515}"/>
              </a:ext>
            </a:extLst>
          </p:cNvPr>
          <p:cNvCxnSpPr>
            <a:cxnSpLocks/>
            <a:stCxn id="92" idx="0"/>
            <a:endCxn id="91" idx="2"/>
          </p:cNvCxnSpPr>
          <p:nvPr/>
        </p:nvCxnSpPr>
        <p:spPr>
          <a:xfrm flipV="1">
            <a:off x="4033763" y="4062308"/>
            <a:ext cx="0" cy="23223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F375CD0A-70FC-6744-83AE-393F7927719F}"/>
              </a:ext>
            </a:extLst>
          </p:cNvPr>
          <p:cNvCxnSpPr>
            <a:cxnSpLocks/>
            <a:stCxn id="93" idx="0"/>
            <a:endCxn id="92" idx="2"/>
          </p:cNvCxnSpPr>
          <p:nvPr/>
        </p:nvCxnSpPr>
        <p:spPr>
          <a:xfrm flipV="1">
            <a:off x="4033763" y="4774187"/>
            <a:ext cx="0" cy="235906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768781F-8176-CF49-9D22-3EA07D8A39FA}"/>
              </a:ext>
            </a:extLst>
          </p:cNvPr>
          <p:cNvCxnSpPr>
            <a:cxnSpLocks/>
            <a:stCxn id="55" idx="3"/>
            <a:endCxn id="93" idx="1"/>
          </p:cNvCxnSpPr>
          <p:nvPr/>
        </p:nvCxnSpPr>
        <p:spPr>
          <a:xfrm>
            <a:off x="3425494" y="5249918"/>
            <a:ext cx="240268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65A3517-192D-E54B-B45D-45FDD3B16425}"/>
              </a:ext>
            </a:extLst>
          </p:cNvPr>
          <p:cNvSpPr/>
          <p:nvPr/>
        </p:nvSpPr>
        <p:spPr>
          <a:xfrm>
            <a:off x="4629820" y="2865689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Parts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Obtained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4E5BCE3-3473-5746-BDE9-024808633F27}"/>
              </a:ext>
            </a:extLst>
          </p:cNvPr>
          <p:cNvSpPr/>
          <p:nvPr/>
        </p:nvSpPr>
        <p:spPr>
          <a:xfrm>
            <a:off x="4629820" y="3582659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Engineer advises ETA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B3F7580-09A3-8B45-82BB-A2BE40FB09C6}"/>
              </a:ext>
            </a:extLst>
          </p:cNvPr>
          <p:cNvSpPr/>
          <p:nvPr/>
        </p:nvSpPr>
        <p:spPr>
          <a:xfrm>
            <a:off x="4629820" y="4294538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Engineer attends site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03278FA-739A-504C-82E8-212F98932F59}"/>
              </a:ext>
            </a:extLst>
          </p:cNvPr>
          <p:cNvSpPr/>
          <p:nvPr/>
        </p:nvSpPr>
        <p:spPr>
          <a:xfrm>
            <a:off x="4629820" y="2136768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Contractor  Agrees Date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DBF5CB1-7585-DA41-84E7-A5219813B03D}"/>
              </a:ext>
            </a:extLst>
          </p:cNvPr>
          <p:cNvSpPr/>
          <p:nvPr/>
        </p:nvSpPr>
        <p:spPr>
          <a:xfrm>
            <a:off x="4629820" y="1340452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Sign Off Submitted</a:t>
            </a:r>
          </a:p>
        </p:txBody>
      </p:sp>
      <p:sp>
        <p:nvSpPr>
          <p:cNvPr id="122" name="Diamond 121">
            <a:extLst>
              <a:ext uri="{FF2B5EF4-FFF2-40B4-BE49-F238E27FC236}">
                <a16:creationId xmlns:a16="http://schemas.microsoft.com/office/drawing/2014/main" id="{58263F5D-9D5F-724C-9038-86D470A3DC0B}"/>
              </a:ext>
            </a:extLst>
          </p:cNvPr>
          <p:cNvSpPr/>
          <p:nvPr/>
        </p:nvSpPr>
        <p:spPr>
          <a:xfrm>
            <a:off x="5515269" y="1290089"/>
            <a:ext cx="890562" cy="580375"/>
          </a:xfrm>
          <a:prstGeom prst="diamond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06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Quote </a:t>
            </a:r>
          </a:p>
          <a:p>
            <a:pPr marL="0" marR="0" lvl="0" indent="0" algn="ctr" defTabSz="406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agreed?</a:t>
            </a:r>
          </a:p>
        </p:txBody>
      </p:sp>
      <p:sp>
        <p:nvSpPr>
          <p:cNvPr id="124" name="Hexagon 123">
            <a:extLst>
              <a:ext uri="{FF2B5EF4-FFF2-40B4-BE49-F238E27FC236}">
                <a16:creationId xmlns:a16="http://schemas.microsoft.com/office/drawing/2014/main" id="{078ACAD8-B662-FE49-90B2-0EE6C6DB85E1}"/>
              </a:ext>
            </a:extLst>
          </p:cNvPr>
          <p:cNvSpPr/>
          <p:nvPr/>
        </p:nvSpPr>
        <p:spPr>
          <a:xfrm>
            <a:off x="5496070" y="602259"/>
            <a:ext cx="928958" cy="464422"/>
          </a:xfrm>
          <a:prstGeom prst="hexagon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Task Incomplete</a:t>
            </a:r>
          </a:p>
        </p:txBody>
      </p:sp>
      <p:sp>
        <p:nvSpPr>
          <p:cNvPr id="125" name="Diamond 124">
            <a:extLst>
              <a:ext uri="{FF2B5EF4-FFF2-40B4-BE49-F238E27FC236}">
                <a16:creationId xmlns:a16="http://schemas.microsoft.com/office/drawing/2014/main" id="{4CC9D2B7-E4AB-8E42-8C93-EFE0B59AEF2A}"/>
              </a:ext>
            </a:extLst>
          </p:cNvPr>
          <p:cNvSpPr/>
          <p:nvPr/>
        </p:nvSpPr>
        <p:spPr>
          <a:xfrm>
            <a:off x="5505270" y="2815326"/>
            <a:ext cx="919759" cy="580375"/>
          </a:xfrm>
          <a:prstGeom prst="diamond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06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Parts only issue?</a:t>
            </a:r>
          </a:p>
        </p:txBody>
      </p:sp>
      <p:sp>
        <p:nvSpPr>
          <p:cNvPr id="126" name="Diamond 125">
            <a:extLst>
              <a:ext uri="{FF2B5EF4-FFF2-40B4-BE49-F238E27FC236}">
                <a16:creationId xmlns:a16="http://schemas.microsoft.com/office/drawing/2014/main" id="{96371303-7F85-8E4D-AD07-1CD8A85F722E}"/>
              </a:ext>
            </a:extLst>
          </p:cNvPr>
          <p:cNvSpPr/>
          <p:nvPr/>
        </p:nvSpPr>
        <p:spPr>
          <a:xfrm>
            <a:off x="5515269" y="4244175"/>
            <a:ext cx="890562" cy="580375"/>
          </a:xfrm>
          <a:prstGeom prst="diamond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06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Job done?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DE3F060-B4E2-D348-B934-D6574323BA52}"/>
              </a:ext>
            </a:extLst>
          </p:cNvPr>
          <p:cNvSpPr/>
          <p:nvPr/>
        </p:nvSpPr>
        <p:spPr>
          <a:xfrm>
            <a:off x="5596615" y="3582659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Made Safe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E274073-66BB-B448-BF8B-7A34591520C3}"/>
              </a:ext>
            </a:extLst>
          </p:cNvPr>
          <p:cNvSpPr/>
          <p:nvPr/>
        </p:nvSpPr>
        <p:spPr>
          <a:xfrm>
            <a:off x="6652952" y="3582659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Job Sheet Signed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73D40EE-C8C8-5A41-ADEF-6260C62F4702}"/>
              </a:ext>
            </a:extLst>
          </p:cNvPr>
          <p:cNvSpPr/>
          <p:nvPr/>
        </p:nvSpPr>
        <p:spPr>
          <a:xfrm>
            <a:off x="6652952" y="4294538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Manager Notified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BAB862E-F8C7-AD48-8948-C678D32DF827}"/>
              </a:ext>
            </a:extLst>
          </p:cNvPr>
          <p:cNvSpPr/>
          <p:nvPr/>
        </p:nvSpPr>
        <p:spPr>
          <a:xfrm>
            <a:off x="6652952" y="2136768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Details captured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040A62E-F6C6-EA4F-B8CA-CC9E62B13343}"/>
              </a:ext>
            </a:extLst>
          </p:cNvPr>
          <p:cNvSpPr/>
          <p:nvPr/>
        </p:nvSpPr>
        <p:spPr>
          <a:xfrm>
            <a:off x="6652952" y="1340452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Quote Submitted</a:t>
            </a:r>
          </a:p>
        </p:txBody>
      </p:sp>
      <p:sp>
        <p:nvSpPr>
          <p:cNvPr id="132" name="Diamond 131">
            <a:extLst>
              <a:ext uri="{FF2B5EF4-FFF2-40B4-BE49-F238E27FC236}">
                <a16:creationId xmlns:a16="http://schemas.microsoft.com/office/drawing/2014/main" id="{02B4B004-1EF4-3F43-8BE1-168773CB19F3}"/>
              </a:ext>
            </a:extLst>
          </p:cNvPr>
          <p:cNvSpPr/>
          <p:nvPr/>
        </p:nvSpPr>
        <p:spPr>
          <a:xfrm>
            <a:off x="6558218" y="2815326"/>
            <a:ext cx="919759" cy="580375"/>
          </a:xfrm>
          <a:prstGeom prst="diamond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06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Quote required?</a:t>
            </a:r>
          </a:p>
        </p:txBody>
      </p:sp>
      <p:sp>
        <p:nvSpPr>
          <p:cNvPr id="133" name="Hexagon 132">
            <a:extLst>
              <a:ext uri="{FF2B5EF4-FFF2-40B4-BE49-F238E27FC236}">
                <a16:creationId xmlns:a16="http://schemas.microsoft.com/office/drawing/2014/main" id="{5D3BD2B3-AEC7-4942-93EF-CC1774164D17}"/>
              </a:ext>
            </a:extLst>
          </p:cNvPr>
          <p:cNvSpPr/>
          <p:nvPr/>
        </p:nvSpPr>
        <p:spPr>
          <a:xfrm>
            <a:off x="7621945" y="2144381"/>
            <a:ext cx="928958" cy="464422"/>
          </a:xfrm>
          <a:prstGeom prst="hexagon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Task Incomplete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7C4B1FA-E513-CD41-9494-2A7F6FFC3287}"/>
              </a:ext>
            </a:extLst>
          </p:cNvPr>
          <p:cNvSpPr/>
          <p:nvPr/>
        </p:nvSpPr>
        <p:spPr>
          <a:xfrm>
            <a:off x="7708074" y="2865689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Engineer leaves site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F70D6AE-56AE-2B45-8EFC-EAEFC8662208}"/>
              </a:ext>
            </a:extLst>
          </p:cNvPr>
          <p:cNvSpPr/>
          <p:nvPr/>
        </p:nvSpPr>
        <p:spPr>
          <a:xfrm>
            <a:off x="7708074" y="3582659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Engineer leaves site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785464A-68E6-C24A-89ED-B8DE2543FE1D}"/>
              </a:ext>
            </a:extLst>
          </p:cNvPr>
          <p:cNvSpPr/>
          <p:nvPr/>
        </p:nvSpPr>
        <p:spPr>
          <a:xfrm>
            <a:off x="7708074" y="5010093"/>
            <a:ext cx="736002" cy="479649"/>
          </a:xfrm>
          <a:prstGeom prst="rect">
            <a:avLst/>
          </a:prstGeom>
          <a:solidFill>
            <a:srgbClr val="435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Job Sheet Submitted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F2F0396-ED81-A345-B6F2-4CB4F13F0FA7}"/>
              </a:ext>
            </a:extLst>
          </p:cNvPr>
          <p:cNvSpPr/>
          <p:nvPr/>
        </p:nvSpPr>
        <p:spPr>
          <a:xfrm>
            <a:off x="8697005" y="3582659"/>
            <a:ext cx="736002" cy="479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Helpdesk Advised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A8F8073-6293-F942-94CD-85A6B73484A9}"/>
              </a:ext>
            </a:extLst>
          </p:cNvPr>
          <p:cNvSpPr/>
          <p:nvPr/>
        </p:nvSpPr>
        <p:spPr>
          <a:xfrm>
            <a:off x="8697005" y="5010093"/>
            <a:ext cx="736002" cy="47964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Invoice raised by Contractor</a:t>
            </a:r>
          </a:p>
        </p:txBody>
      </p:sp>
      <p:sp>
        <p:nvSpPr>
          <p:cNvPr id="139" name="Hexagon 138">
            <a:extLst>
              <a:ext uri="{FF2B5EF4-FFF2-40B4-BE49-F238E27FC236}">
                <a16:creationId xmlns:a16="http://schemas.microsoft.com/office/drawing/2014/main" id="{9E7171A9-DECD-F642-9DF4-AFD4E15EC962}"/>
              </a:ext>
            </a:extLst>
          </p:cNvPr>
          <p:cNvSpPr/>
          <p:nvPr/>
        </p:nvSpPr>
        <p:spPr>
          <a:xfrm>
            <a:off x="9598748" y="2873302"/>
            <a:ext cx="928958" cy="46442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Marked as Complete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B42846F-C822-4640-B1CF-154B572342B1}"/>
              </a:ext>
            </a:extLst>
          </p:cNvPr>
          <p:cNvSpPr/>
          <p:nvPr/>
        </p:nvSpPr>
        <p:spPr>
          <a:xfrm>
            <a:off x="9698144" y="3582659"/>
            <a:ext cx="736002" cy="479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Accrued Cost available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932A169-F1D2-4C4C-82CD-B0A117F84E3C}"/>
              </a:ext>
            </a:extLst>
          </p:cNvPr>
          <p:cNvSpPr/>
          <p:nvPr/>
        </p:nvSpPr>
        <p:spPr>
          <a:xfrm>
            <a:off x="9698144" y="5010093"/>
            <a:ext cx="736002" cy="479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Invoice Submitted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C19FF3A-28CB-DA43-8D85-3F43FA6E965E}"/>
              </a:ext>
            </a:extLst>
          </p:cNvPr>
          <p:cNvSpPr/>
          <p:nvPr/>
        </p:nvSpPr>
        <p:spPr>
          <a:xfrm>
            <a:off x="9692998" y="4294538"/>
            <a:ext cx="736002" cy="479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Invoice checked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6A3B0BE-E811-BC42-9478-E729F0FFDB04}"/>
              </a:ext>
            </a:extLst>
          </p:cNvPr>
          <p:cNvSpPr/>
          <p:nvPr/>
        </p:nvSpPr>
        <p:spPr>
          <a:xfrm>
            <a:off x="9698144" y="5712413"/>
            <a:ext cx="736002" cy="479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Invoice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Re-raised Contractor</a:t>
            </a:r>
          </a:p>
        </p:txBody>
      </p:sp>
      <p:sp>
        <p:nvSpPr>
          <p:cNvPr id="144" name="Hexagon 143">
            <a:extLst>
              <a:ext uri="{FF2B5EF4-FFF2-40B4-BE49-F238E27FC236}">
                <a16:creationId xmlns:a16="http://schemas.microsoft.com/office/drawing/2014/main" id="{3B076466-FB5D-3847-85DD-F668BFB2B8AE}"/>
              </a:ext>
            </a:extLst>
          </p:cNvPr>
          <p:cNvSpPr/>
          <p:nvPr/>
        </p:nvSpPr>
        <p:spPr>
          <a:xfrm>
            <a:off x="10707653" y="2873302"/>
            <a:ext cx="928958" cy="46442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Invoice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Paid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D870B5A-1FD3-6F4A-849B-64FBD1A83DE4}"/>
              </a:ext>
            </a:extLst>
          </p:cNvPr>
          <p:cNvSpPr/>
          <p:nvPr/>
        </p:nvSpPr>
        <p:spPr>
          <a:xfrm>
            <a:off x="10784747" y="5712413"/>
            <a:ext cx="736002" cy="479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+mn-cs"/>
              </a:rPr>
              <a:t>Invoice Returned</a:t>
            </a:r>
          </a:p>
        </p:txBody>
      </p:sp>
      <p:sp>
        <p:nvSpPr>
          <p:cNvPr id="146" name="Diamond 145">
            <a:extLst>
              <a:ext uri="{FF2B5EF4-FFF2-40B4-BE49-F238E27FC236}">
                <a16:creationId xmlns:a16="http://schemas.microsoft.com/office/drawing/2014/main" id="{3D7E6796-C5BA-FD46-8B63-0D82455FFC50}"/>
              </a:ext>
            </a:extLst>
          </p:cNvPr>
          <p:cNvSpPr/>
          <p:nvPr/>
        </p:nvSpPr>
        <p:spPr>
          <a:xfrm>
            <a:off x="10696017" y="4244175"/>
            <a:ext cx="919759" cy="580375"/>
          </a:xfrm>
          <a:prstGeom prst="diamond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06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" pitchFamily="2" charset="77"/>
                <a:ea typeface="+mn-ea"/>
                <a:cs typeface="Helvetica" panose="020B0604020202020204" pitchFamily="34" charset="0"/>
              </a:rPr>
              <a:t>Match to accrual?</a:t>
            </a:r>
          </a:p>
        </p:txBody>
      </p:sp>
      <p:sp>
        <p:nvSpPr>
          <p:cNvPr id="148" name="Content Placeholder 5">
            <a:extLst>
              <a:ext uri="{FF2B5EF4-FFF2-40B4-BE49-F238E27FC236}">
                <a16:creationId xmlns:a16="http://schemas.microsoft.com/office/drawing/2014/main" id="{26BD051D-0DA9-1846-A1CD-CC2BDA5A1C58}"/>
              </a:ext>
            </a:extLst>
          </p:cNvPr>
          <p:cNvSpPr txBox="1">
            <a:spLocks/>
          </p:cNvSpPr>
          <p:nvPr/>
        </p:nvSpPr>
        <p:spPr>
          <a:xfrm>
            <a:off x="8783894" y="1507524"/>
            <a:ext cx="2467446" cy="1013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9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00" b="0" i="0" kern="1200">
                <a:solidFill>
                  <a:schemeClr val="tx1"/>
                </a:solidFill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rPr>
              <a:t>Usual measurement points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rPr>
              <a:t>CAFM &amp; Helpdesk improvements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 Light" panose="020B0004020203020204" pitchFamily="34" charset="77"/>
                <a:ea typeface="+mn-ea"/>
                <a:cs typeface="Palanquin Light" panose="020B0004020203020204" pitchFamily="34" charset="77"/>
              </a:rPr>
              <a:t>Cloudfm measures all points 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01E51"/>
              </a:solidFill>
              <a:effectLst/>
              <a:uLnTx/>
              <a:uFillTx/>
              <a:latin typeface="Palanquin Light" panose="020B0004020203020204" pitchFamily="34" charset="77"/>
              <a:ea typeface="+mn-ea"/>
              <a:cs typeface="Palanquin Light" panose="020B0004020203020204" pitchFamily="34" charset="77"/>
            </a:endParaRP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78AC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01E51"/>
              </a:solidFill>
              <a:effectLst/>
              <a:uLnTx/>
              <a:uFillTx/>
              <a:latin typeface="Palanquin Light" panose="020B0004020203020204" pitchFamily="34" charset="77"/>
              <a:ea typeface="+mn-ea"/>
              <a:cs typeface="Palanquin Light" panose="020B0004020203020204" pitchFamily="34" charset="77"/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58F1C3E6-4D86-0742-9EE9-AFF467A3A914}"/>
              </a:ext>
            </a:extLst>
          </p:cNvPr>
          <p:cNvCxnSpPr>
            <a:cxnSpLocks/>
            <a:stCxn id="92" idx="3"/>
            <a:endCxn id="111" idx="1"/>
          </p:cNvCxnSpPr>
          <p:nvPr/>
        </p:nvCxnSpPr>
        <p:spPr>
          <a:xfrm>
            <a:off x="4401764" y="4534363"/>
            <a:ext cx="228056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A630B6F-3BDF-9D47-A2B4-F9BC01224C69}"/>
              </a:ext>
            </a:extLst>
          </p:cNvPr>
          <p:cNvCxnSpPr>
            <a:cxnSpLocks/>
            <a:stCxn id="111" idx="3"/>
            <a:endCxn id="126" idx="1"/>
          </p:cNvCxnSpPr>
          <p:nvPr/>
        </p:nvCxnSpPr>
        <p:spPr>
          <a:xfrm>
            <a:off x="5365822" y="4534363"/>
            <a:ext cx="149447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392EC4A6-89AA-A741-87C4-C7B351848CBD}"/>
              </a:ext>
            </a:extLst>
          </p:cNvPr>
          <p:cNvCxnSpPr>
            <a:cxnSpLocks/>
            <a:stCxn id="126" idx="0"/>
            <a:endCxn id="127" idx="2"/>
          </p:cNvCxnSpPr>
          <p:nvPr/>
        </p:nvCxnSpPr>
        <p:spPr>
          <a:xfrm flipV="1">
            <a:off x="5960550" y="4062308"/>
            <a:ext cx="4066" cy="181867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C24CB3A-2EB0-E646-AB1C-F9AEAEBD2D13}"/>
              </a:ext>
            </a:extLst>
          </p:cNvPr>
          <p:cNvCxnSpPr>
            <a:cxnSpLocks/>
            <a:stCxn id="126" idx="3"/>
            <a:endCxn id="129" idx="1"/>
          </p:cNvCxnSpPr>
          <p:nvPr/>
        </p:nvCxnSpPr>
        <p:spPr>
          <a:xfrm>
            <a:off x="6405831" y="4534363"/>
            <a:ext cx="247121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3D025B51-99DE-1D4F-8462-4DAB89C970A6}"/>
              </a:ext>
            </a:extLst>
          </p:cNvPr>
          <p:cNvCxnSpPr>
            <a:cxnSpLocks/>
            <a:stCxn id="129" idx="0"/>
            <a:endCxn id="128" idx="2"/>
          </p:cNvCxnSpPr>
          <p:nvPr/>
        </p:nvCxnSpPr>
        <p:spPr>
          <a:xfrm flipV="1">
            <a:off x="7020953" y="4062308"/>
            <a:ext cx="0" cy="23223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C28287FA-881C-1A4C-B67A-47CDF470BEEE}"/>
              </a:ext>
            </a:extLst>
          </p:cNvPr>
          <p:cNvCxnSpPr>
            <a:cxnSpLocks/>
            <a:stCxn id="128" idx="0"/>
            <a:endCxn id="132" idx="2"/>
          </p:cNvCxnSpPr>
          <p:nvPr/>
        </p:nvCxnSpPr>
        <p:spPr>
          <a:xfrm flipH="1" flipV="1">
            <a:off x="7018098" y="3395701"/>
            <a:ext cx="2855" cy="186958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021518AA-D6F1-7047-87F0-CB8FB8381558}"/>
              </a:ext>
            </a:extLst>
          </p:cNvPr>
          <p:cNvCxnSpPr>
            <a:cxnSpLocks/>
            <a:stCxn id="127" idx="0"/>
            <a:endCxn id="125" idx="2"/>
          </p:cNvCxnSpPr>
          <p:nvPr/>
        </p:nvCxnSpPr>
        <p:spPr>
          <a:xfrm flipV="1">
            <a:off x="5964616" y="3395701"/>
            <a:ext cx="534" cy="186958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DA539B7-D436-284F-9C19-4EFA07DDF7DD}"/>
              </a:ext>
            </a:extLst>
          </p:cNvPr>
          <p:cNvCxnSpPr>
            <a:cxnSpLocks/>
            <a:stCxn id="110" idx="2"/>
            <a:endCxn id="111" idx="0"/>
          </p:cNvCxnSpPr>
          <p:nvPr/>
        </p:nvCxnSpPr>
        <p:spPr>
          <a:xfrm>
            <a:off x="4997821" y="4062308"/>
            <a:ext cx="0" cy="23223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85E8C69-0EA8-A04E-968C-813DEFC3A5FE}"/>
              </a:ext>
            </a:extLst>
          </p:cNvPr>
          <p:cNvCxnSpPr>
            <a:cxnSpLocks/>
            <a:stCxn id="109" idx="2"/>
            <a:endCxn id="110" idx="0"/>
          </p:cNvCxnSpPr>
          <p:nvPr/>
        </p:nvCxnSpPr>
        <p:spPr>
          <a:xfrm>
            <a:off x="4997821" y="3345338"/>
            <a:ext cx="0" cy="237321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BF3EB583-5A1F-3645-B8D1-97A8B3553AB5}"/>
              </a:ext>
            </a:extLst>
          </p:cNvPr>
          <p:cNvCxnSpPr>
            <a:cxnSpLocks/>
            <a:stCxn id="113" idx="2"/>
            <a:endCxn id="109" idx="0"/>
          </p:cNvCxnSpPr>
          <p:nvPr/>
        </p:nvCxnSpPr>
        <p:spPr>
          <a:xfrm>
            <a:off x="4997821" y="2616417"/>
            <a:ext cx="0" cy="249272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D6834239-5DAC-F04D-8F1A-C05713A64107}"/>
              </a:ext>
            </a:extLst>
          </p:cNvPr>
          <p:cNvCxnSpPr>
            <a:cxnSpLocks/>
            <a:stCxn id="114" idx="2"/>
            <a:endCxn id="113" idx="0"/>
          </p:cNvCxnSpPr>
          <p:nvPr/>
        </p:nvCxnSpPr>
        <p:spPr>
          <a:xfrm>
            <a:off x="4997821" y="1820101"/>
            <a:ext cx="0" cy="316667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C8254829-128A-7340-82C5-FFFB51E85F4D}"/>
              </a:ext>
            </a:extLst>
          </p:cNvPr>
          <p:cNvCxnSpPr>
            <a:cxnSpLocks/>
            <a:stCxn id="122" idx="1"/>
            <a:endCxn id="114" idx="3"/>
          </p:cNvCxnSpPr>
          <p:nvPr/>
        </p:nvCxnSpPr>
        <p:spPr>
          <a:xfrm flipH="1">
            <a:off x="5365822" y="1580277"/>
            <a:ext cx="149447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2D5C7D34-3FC1-2F4F-8952-49780BF28373}"/>
              </a:ext>
            </a:extLst>
          </p:cNvPr>
          <p:cNvCxnSpPr>
            <a:cxnSpLocks/>
            <a:stCxn id="131" idx="1"/>
            <a:endCxn id="122" idx="3"/>
          </p:cNvCxnSpPr>
          <p:nvPr/>
        </p:nvCxnSpPr>
        <p:spPr>
          <a:xfrm flipH="1">
            <a:off x="6405831" y="1580277"/>
            <a:ext cx="247121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E16432BF-7BB1-3C4B-8408-3F4FE8DF8C82}"/>
              </a:ext>
            </a:extLst>
          </p:cNvPr>
          <p:cNvCxnSpPr>
            <a:cxnSpLocks/>
            <a:stCxn id="122" idx="0"/>
          </p:cNvCxnSpPr>
          <p:nvPr/>
        </p:nvCxnSpPr>
        <p:spPr>
          <a:xfrm flipV="1">
            <a:off x="5960550" y="1090173"/>
            <a:ext cx="4599" cy="199916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2C65BA49-9F27-F849-85CA-67C640317176}"/>
              </a:ext>
            </a:extLst>
          </p:cNvPr>
          <p:cNvCxnSpPr>
            <a:cxnSpLocks/>
            <a:stCxn id="130" idx="0"/>
            <a:endCxn id="131" idx="2"/>
          </p:cNvCxnSpPr>
          <p:nvPr/>
        </p:nvCxnSpPr>
        <p:spPr>
          <a:xfrm flipV="1">
            <a:off x="7020953" y="1820101"/>
            <a:ext cx="0" cy="316667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6C1DC7D0-67ED-9545-9542-6430384CD093}"/>
              </a:ext>
            </a:extLst>
          </p:cNvPr>
          <p:cNvCxnSpPr>
            <a:cxnSpLocks/>
            <a:stCxn id="132" idx="0"/>
            <a:endCxn id="130" idx="2"/>
          </p:cNvCxnSpPr>
          <p:nvPr/>
        </p:nvCxnSpPr>
        <p:spPr>
          <a:xfrm flipV="1">
            <a:off x="7018098" y="2616417"/>
            <a:ext cx="2855" cy="198909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89456400-E9F1-2646-815F-D0595B90B86C}"/>
              </a:ext>
            </a:extLst>
          </p:cNvPr>
          <p:cNvCxnSpPr>
            <a:cxnSpLocks/>
            <a:stCxn id="125" idx="3"/>
            <a:endCxn id="132" idx="1"/>
          </p:cNvCxnSpPr>
          <p:nvPr/>
        </p:nvCxnSpPr>
        <p:spPr>
          <a:xfrm>
            <a:off x="6425029" y="3105514"/>
            <a:ext cx="133189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99F13299-F90C-9A4A-9C7D-4869072AC8F8}"/>
              </a:ext>
            </a:extLst>
          </p:cNvPr>
          <p:cNvCxnSpPr>
            <a:cxnSpLocks/>
            <a:stCxn id="125" idx="1"/>
            <a:endCxn id="109" idx="3"/>
          </p:cNvCxnSpPr>
          <p:nvPr/>
        </p:nvCxnSpPr>
        <p:spPr>
          <a:xfrm flipH="1">
            <a:off x="5365822" y="3105514"/>
            <a:ext cx="139448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B1EADACA-1033-FC4B-86D0-44C89716D217}"/>
              </a:ext>
            </a:extLst>
          </p:cNvPr>
          <p:cNvCxnSpPr>
            <a:cxnSpLocks/>
            <a:stCxn id="132" idx="3"/>
            <a:endCxn id="134" idx="1"/>
          </p:cNvCxnSpPr>
          <p:nvPr/>
        </p:nvCxnSpPr>
        <p:spPr>
          <a:xfrm>
            <a:off x="7477977" y="3105514"/>
            <a:ext cx="230097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29047547-B8FF-C245-937B-5A089B736328}"/>
              </a:ext>
            </a:extLst>
          </p:cNvPr>
          <p:cNvCxnSpPr>
            <a:cxnSpLocks/>
            <a:stCxn id="128" idx="3"/>
            <a:endCxn id="135" idx="1"/>
          </p:cNvCxnSpPr>
          <p:nvPr/>
        </p:nvCxnSpPr>
        <p:spPr>
          <a:xfrm>
            <a:off x="7388954" y="3822484"/>
            <a:ext cx="319120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9A391A39-E0D5-E143-88D0-93DD058C5B64}"/>
              </a:ext>
            </a:extLst>
          </p:cNvPr>
          <p:cNvCxnSpPr>
            <a:cxnSpLocks/>
            <a:stCxn id="134" idx="0"/>
          </p:cNvCxnSpPr>
          <p:nvPr/>
        </p:nvCxnSpPr>
        <p:spPr>
          <a:xfrm flipV="1">
            <a:off x="8076075" y="2615489"/>
            <a:ext cx="10349" cy="25020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B461BD85-43CC-F140-BB76-DED026F42077}"/>
              </a:ext>
            </a:extLst>
          </p:cNvPr>
          <p:cNvCxnSpPr>
            <a:cxnSpLocks/>
            <a:stCxn id="135" idx="2"/>
            <a:endCxn id="136" idx="0"/>
          </p:cNvCxnSpPr>
          <p:nvPr/>
        </p:nvCxnSpPr>
        <p:spPr>
          <a:xfrm>
            <a:off x="8076075" y="4062308"/>
            <a:ext cx="0" cy="947785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3F72832D-6262-3F46-877C-29C42FF51A79}"/>
              </a:ext>
            </a:extLst>
          </p:cNvPr>
          <p:cNvCxnSpPr>
            <a:cxnSpLocks/>
            <a:stCxn id="136" idx="3"/>
            <a:endCxn id="138" idx="1"/>
          </p:cNvCxnSpPr>
          <p:nvPr/>
        </p:nvCxnSpPr>
        <p:spPr>
          <a:xfrm>
            <a:off x="8444076" y="5249918"/>
            <a:ext cx="252929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5059BE5-61BB-F245-9583-9F08397ED454}"/>
              </a:ext>
            </a:extLst>
          </p:cNvPr>
          <p:cNvCxnSpPr>
            <a:cxnSpLocks/>
            <a:stCxn id="135" idx="3"/>
            <a:endCxn id="137" idx="1"/>
          </p:cNvCxnSpPr>
          <p:nvPr/>
        </p:nvCxnSpPr>
        <p:spPr>
          <a:xfrm>
            <a:off x="8444076" y="3822484"/>
            <a:ext cx="252929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66E7E04E-E978-2F45-85B6-20D88AF799C7}"/>
              </a:ext>
            </a:extLst>
          </p:cNvPr>
          <p:cNvCxnSpPr>
            <a:cxnSpLocks/>
            <a:stCxn id="137" idx="3"/>
            <a:endCxn id="140" idx="1"/>
          </p:cNvCxnSpPr>
          <p:nvPr/>
        </p:nvCxnSpPr>
        <p:spPr>
          <a:xfrm>
            <a:off x="9433007" y="3822484"/>
            <a:ext cx="265137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42146515-6FF7-3949-A9FA-105964908D03}"/>
              </a:ext>
            </a:extLst>
          </p:cNvPr>
          <p:cNvCxnSpPr>
            <a:cxnSpLocks/>
            <a:stCxn id="138" idx="3"/>
            <a:endCxn id="141" idx="1"/>
          </p:cNvCxnSpPr>
          <p:nvPr/>
        </p:nvCxnSpPr>
        <p:spPr>
          <a:xfrm>
            <a:off x="9433007" y="5249918"/>
            <a:ext cx="265137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571C5734-5E38-2348-A2D0-6A908E0D8675}"/>
              </a:ext>
            </a:extLst>
          </p:cNvPr>
          <p:cNvCxnSpPr>
            <a:cxnSpLocks/>
            <a:stCxn id="143" idx="0"/>
            <a:endCxn id="141" idx="2"/>
          </p:cNvCxnSpPr>
          <p:nvPr/>
        </p:nvCxnSpPr>
        <p:spPr>
          <a:xfrm flipV="1">
            <a:off x="10066145" y="5489742"/>
            <a:ext cx="0" cy="222671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E87A66A1-9292-724C-80DC-795A5B949E82}"/>
              </a:ext>
            </a:extLst>
          </p:cNvPr>
          <p:cNvCxnSpPr>
            <a:cxnSpLocks/>
            <a:stCxn id="141" idx="0"/>
            <a:endCxn id="142" idx="2"/>
          </p:cNvCxnSpPr>
          <p:nvPr/>
        </p:nvCxnSpPr>
        <p:spPr>
          <a:xfrm flipH="1" flipV="1">
            <a:off x="10060999" y="4774187"/>
            <a:ext cx="5146" cy="235906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F1263A1C-13BD-DD46-AAEA-D11E03812DC2}"/>
              </a:ext>
            </a:extLst>
          </p:cNvPr>
          <p:cNvCxnSpPr>
            <a:cxnSpLocks/>
            <a:stCxn id="140" idx="2"/>
            <a:endCxn id="142" idx="0"/>
          </p:cNvCxnSpPr>
          <p:nvPr/>
        </p:nvCxnSpPr>
        <p:spPr>
          <a:xfrm flipH="1">
            <a:off x="10060999" y="4062308"/>
            <a:ext cx="5146" cy="23223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19C77E2A-842B-0F41-B579-20D55D627D83}"/>
              </a:ext>
            </a:extLst>
          </p:cNvPr>
          <p:cNvCxnSpPr>
            <a:cxnSpLocks/>
            <a:stCxn id="140" idx="0"/>
          </p:cNvCxnSpPr>
          <p:nvPr/>
        </p:nvCxnSpPr>
        <p:spPr>
          <a:xfrm flipV="1">
            <a:off x="10066145" y="3359513"/>
            <a:ext cx="0" cy="223146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9D4EBA4F-BDEF-084E-A54E-C387628F8FA7}"/>
              </a:ext>
            </a:extLst>
          </p:cNvPr>
          <p:cNvCxnSpPr>
            <a:cxnSpLocks/>
            <a:stCxn id="142" idx="3"/>
            <a:endCxn id="146" idx="1"/>
          </p:cNvCxnSpPr>
          <p:nvPr/>
        </p:nvCxnSpPr>
        <p:spPr>
          <a:xfrm>
            <a:off x="10429000" y="4534363"/>
            <a:ext cx="267017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Arrow Connector 245">
            <a:extLst>
              <a:ext uri="{FF2B5EF4-FFF2-40B4-BE49-F238E27FC236}">
                <a16:creationId xmlns:a16="http://schemas.microsoft.com/office/drawing/2014/main" id="{60E0274B-2335-544C-9BB7-DBD3B286117F}"/>
              </a:ext>
            </a:extLst>
          </p:cNvPr>
          <p:cNvCxnSpPr>
            <a:cxnSpLocks/>
            <a:stCxn id="146" idx="0"/>
          </p:cNvCxnSpPr>
          <p:nvPr/>
        </p:nvCxnSpPr>
        <p:spPr>
          <a:xfrm flipV="1">
            <a:off x="11155897" y="3383748"/>
            <a:ext cx="8002" cy="860427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96D4540F-A526-C346-BAE1-DE32A3C0635A}"/>
              </a:ext>
            </a:extLst>
          </p:cNvPr>
          <p:cNvCxnSpPr>
            <a:cxnSpLocks/>
            <a:stCxn id="146" idx="2"/>
            <a:endCxn id="145" idx="0"/>
          </p:cNvCxnSpPr>
          <p:nvPr/>
        </p:nvCxnSpPr>
        <p:spPr>
          <a:xfrm flipH="1">
            <a:off x="11152748" y="4824550"/>
            <a:ext cx="3149" cy="887863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C39225BA-E2C4-2A4D-9992-CE14D60A466B}"/>
              </a:ext>
            </a:extLst>
          </p:cNvPr>
          <p:cNvCxnSpPr>
            <a:cxnSpLocks/>
            <a:stCxn id="145" idx="1"/>
            <a:endCxn id="143" idx="3"/>
          </p:cNvCxnSpPr>
          <p:nvPr/>
        </p:nvCxnSpPr>
        <p:spPr>
          <a:xfrm flipH="1">
            <a:off x="10434146" y="5952238"/>
            <a:ext cx="350601" cy="0"/>
          </a:xfrm>
          <a:prstGeom prst="straightConnector1">
            <a:avLst/>
          </a:prstGeom>
          <a:ln w="12700">
            <a:solidFill>
              <a:schemeClr val="tx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254">
            <a:extLst>
              <a:ext uri="{FF2B5EF4-FFF2-40B4-BE49-F238E27FC236}">
                <a16:creationId xmlns:a16="http://schemas.microsoft.com/office/drawing/2014/main" id="{0AAE6A19-DEAE-4B4B-8925-78ED6BD5318A}"/>
              </a:ext>
            </a:extLst>
          </p:cNvPr>
          <p:cNvSpPr txBox="1"/>
          <p:nvPr/>
        </p:nvSpPr>
        <p:spPr>
          <a:xfrm>
            <a:off x="587375" y="3429000"/>
            <a:ext cx="181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01E51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Initiate Task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CB557AE8-3D32-F849-AB9E-AEA18B7C833D}"/>
              </a:ext>
            </a:extLst>
          </p:cNvPr>
          <p:cNvSpPr txBox="1"/>
          <p:nvPr/>
        </p:nvSpPr>
        <p:spPr>
          <a:xfrm>
            <a:off x="5039621" y="5123985"/>
            <a:ext cx="181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35594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Task Completion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8F97104-97AC-EB4D-912C-D0B8F3670E0C}"/>
              </a:ext>
            </a:extLst>
          </p:cNvPr>
          <p:cNvSpPr txBox="1"/>
          <p:nvPr/>
        </p:nvSpPr>
        <p:spPr>
          <a:xfrm>
            <a:off x="7668400" y="5686459"/>
            <a:ext cx="181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alanquin" panose="020B0004020203020204" pitchFamily="34" charset="77"/>
                <a:ea typeface="+mn-ea"/>
                <a:cs typeface="Palanquin" panose="020B0004020203020204" pitchFamily="34" charset="77"/>
              </a:rPr>
              <a:t>Payment Claim</a:t>
            </a: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268413ED-BEA3-D74F-BEE1-0B903F176431}"/>
              </a:ext>
            </a:extLst>
          </p:cNvPr>
          <p:cNvSpPr/>
          <p:nvPr/>
        </p:nvSpPr>
        <p:spPr>
          <a:xfrm>
            <a:off x="11376635" y="2207681"/>
            <a:ext cx="215391" cy="215391"/>
          </a:xfrm>
          <a:prstGeom prst="ellipse">
            <a:avLst/>
          </a:prstGeom>
          <a:solidFill>
            <a:srgbClr val="678AC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0EB8D515-FE67-B641-B6DD-5D0EA4B95413}"/>
              </a:ext>
            </a:extLst>
          </p:cNvPr>
          <p:cNvSpPr/>
          <p:nvPr/>
        </p:nvSpPr>
        <p:spPr>
          <a:xfrm>
            <a:off x="11378291" y="1835897"/>
            <a:ext cx="215391" cy="215391"/>
          </a:xfrm>
          <a:prstGeom prst="ellipse">
            <a:avLst/>
          </a:prstGeom>
          <a:solidFill>
            <a:srgbClr val="6DC2B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906338FB-B830-8F43-B60F-8504B6EAF35D}"/>
              </a:ext>
            </a:extLst>
          </p:cNvPr>
          <p:cNvSpPr/>
          <p:nvPr/>
        </p:nvSpPr>
        <p:spPr>
          <a:xfrm>
            <a:off x="11376635" y="1506760"/>
            <a:ext cx="215391" cy="215391"/>
          </a:xfrm>
          <a:prstGeom prst="ellipse">
            <a:avLst/>
          </a:prstGeom>
          <a:solidFill>
            <a:srgbClr val="FC766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8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199865-C1D3-44FC-893E-76B9BCAA63B4}"/>
              </a:ext>
            </a:extLst>
          </p:cNvPr>
          <p:cNvGrpSpPr/>
          <p:nvPr/>
        </p:nvGrpSpPr>
        <p:grpSpPr>
          <a:xfrm>
            <a:off x="2301607" y="498525"/>
            <a:ext cx="8220892" cy="4617795"/>
            <a:chOff x="2301607" y="498525"/>
            <a:chExt cx="8220892" cy="4617795"/>
          </a:xfrm>
          <a:solidFill>
            <a:srgbClr val="6DC2B3"/>
          </a:solidFill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C593410B-3A96-3147-B149-BBD4487CCA74}"/>
                </a:ext>
              </a:extLst>
            </p:cNvPr>
            <p:cNvSpPr/>
            <p:nvPr/>
          </p:nvSpPr>
          <p:spPr>
            <a:xfrm>
              <a:off x="2301607" y="498525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2331D0C7-1AD1-604A-A90B-C8BA490AE0C1}"/>
                </a:ext>
              </a:extLst>
            </p:cNvPr>
            <p:cNvSpPr/>
            <p:nvPr/>
          </p:nvSpPr>
          <p:spPr>
            <a:xfrm>
              <a:off x="3319658" y="2775397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191348F6-1A58-5B4E-ACA6-ACDD687E0A7B}"/>
                </a:ext>
              </a:extLst>
            </p:cNvPr>
            <p:cNvSpPr/>
            <p:nvPr/>
          </p:nvSpPr>
          <p:spPr>
            <a:xfrm>
              <a:off x="3323255" y="3487258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26B5BB91-107B-DE4D-A7B1-1648CCCF2643}"/>
                </a:ext>
              </a:extLst>
            </p:cNvPr>
            <p:cNvSpPr/>
            <p:nvPr/>
          </p:nvSpPr>
          <p:spPr>
            <a:xfrm>
              <a:off x="4299859" y="3487258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3B0DE73A-5D4C-F44A-852C-E46758B27AAB}"/>
                </a:ext>
              </a:extLst>
            </p:cNvPr>
            <p:cNvSpPr/>
            <p:nvPr/>
          </p:nvSpPr>
          <p:spPr>
            <a:xfrm>
              <a:off x="4299859" y="4190164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79DDB92-F619-F64F-8995-AA034AB8D756}"/>
                </a:ext>
              </a:extLst>
            </p:cNvPr>
            <p:cNvSpPr/>
            <p:nvPr/>
          </p:nvSpPr>
          <p:spPr>
            <a:xfrm>
              <a:off x="4299859" y="4899290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AB49CEA7-3445-B041-A7D5-98CE1242AE8F}"/>
                </a:ext>
              </a:extLst>
            </p:cNvPr>
            <p:cNvSpPr/>
            <p:nvPr/>
          </p:nvSpPr>
          <p:spPr>
            <a:xfrm>
              <a:off x="5262522" y="1244973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6F93B26-835F-9849-91B2-A509C880C8D7}"/>
                </a:ext>
              </a:extLst>
            </p:cNvPr>
            <p:cNvSpPr/>
            <p:nvPr/>
          </p:nvSpPr>
          <p:spPr>
            <a:xfrm>
              <a:off x="7296595" y="1244973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8496218E-E6D0-2C47-90C1-10862D9A6752}"/>
                </a:ext>
              </a:extLst>
            </p:cNvPr>
            <p:cNvSpPr/>
            <p:nvPr/>
          </p:nvSpPr>
          <p:spPr>
            <a:xfrm>
              <a:off x="8336159" y="4920510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842C7C22-1569-D64A-9AC0-16C31AD41415}"/>
                </a:ext>
              </a:extLst>
            </p:cNvPr>
            <p:cNvSpPr/>
            <p:nvPr/>
          </p:nvSpPr>
          <p:spPr>
            <a:xfrm>
              <a:off x="9337645" y="4920510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8CFDB118-262D-FF4E-BFD2-38708A7B89EA}"/>
                </a:ext>
              </a:extLst>
            </p:cNvPr>
            <p:cNvSpPr/>
            <p:nvPr/>
          </p:nvSpPr>
          <p:spPr>
            <a:xfrm>
              <a:off x="10326689" y="4205163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EF488E-8ADC-4899-A8DC-5E711EDE5F6D}"/>
              </a:ext>
            </a:extLst>
          </p:cNvPr>
          <p:cNvGrpSpPr/>
          <p:nvPr/>
        </p:nvGrpSpPr>
        <p:grpSpPr>
          <a:xfrm>
            <a:off x="3315534" y="498525"/>
            <a:ext cx="8295536" cy="4611574"/>
            <a:chOff x="3315534" y="498525"/>
            <a:chExt cx="8295536" cy="4611574"/>
          </a:xfrm>
          <a:solidFill>
            <a:srgbClr val="FC766A"/>
          </a:solidFill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86B693C1-2DBF-774F-B851-D9CD5DDABE65}"/>
                </a:ext>
              </a:extLst>
            </p:cNvPr>
            <p:cNvSpPr/>
            <p:nvPr/>
          </p:nvSpPr>
          <p:spPr>
            <a:xfrm>
              <a:off x="10326689" y="4914289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7F8D45FC-9BA1-C84A-913D-FCBE4A960E35}"/>
                </a:ext>
              </a:extLst>
            </p:cNvPr>
            <p:cNvSpPr/>
            <p:nvPr/>
          </p:nvSpPr>
          <p:spPr>
            <a:xfrm>
              <a:off x="11415260" y="2780689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3A4D02BB-476F-2F4A-BCD5-C0FFBB13F1D4}"/>
                </a:ext>
              </a:extLst>
            </p:cNvPr>
            <p:cNvSpPr/>
            <p:nvPr/>
          </p:nvSpPr>
          <p:spPr>
            <a:xfrm>
              <a:off x="7284910" y="3489816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ED12E947-F704-D947-AF6C-882674EE84CD}"/>
                </a:ext>
              </a:extLst>
            </p:cNvPr>
            <p:cNvSpPr/>
            <p:nvPr/>
          </p:nvSpPr>
          <p:spPr>
            <a:xfrm>
              <a:off x="5263278" y="4192722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143DE2E1-9080-6447-A186-69EA5D9819EB}"/>
                </a:ext>
              </a:extLst>
            </p:cNvPr>
            <p:cNvSpPr/>
            <p:nvPr/>
          </p:nvSpPr>
          <p:spPr>
            <a:xfrm>
              <a:off x="3317034" y="4190164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59E9F7A-CE40-B748-8851-BAA1BDDD1928}"/>
                </a:ext>
              </a:extLst>
            </p:cNvPr>
            <p:cNvSpPr/>
            <p:nvPr/>
          </p:nvSpPr>
          <p:spPr>
            <a:xfrm>
              <a:off x="3315534" y="498525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565ABE-C6F5-4BCA-861C-1F2BF9F76204}"/>
              </a:ext>
            </a:extLst>
          </p:cNvPr>
          <p:cNvGrpSpPr/>
          <p:nvPr/>
        </p:nvGrpSpPr>
        <p:grpSpPr>
          <a:xfrm>
            <a:off x="1225477" y="510241"/>
            <a:ext cx="10385593" cy="5308982"/>
            <a:chOff x="1225477" y="510241"/>
            <a:chExt cx="10385593" cy="5308982"/>
          </a:xfrm>
          <a:solidFill>
            <a:srgbClr val="678AC6"/>
          </a:solidFill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8668DD3F-8335-BF41-B1F8-E16327860932}"/>
                </a:ext>
              </a:extLst>
            </p:cNvPr>
            <p:cNvSpPr/>
            <p:nvPr/>
          </p:nvSpPr>
          <p:spPr>
            <a:xfrm>
              <a:off x="10326689" y="3496036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1DACC4C1-2128-5C42-92D9-3CAA73065A05}"/>
                </a:ext>
              </a:extLst>
            </p:cNvPr>
            <p:cNvSpPr/>
            <p:nvPr/>
          </p:nvSpPr>
          <p:spPr>
            <a:xfrm>
              <a:off x="10326689" y="2780689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B9EB886F-DCAD-B14B-B966-B5CBA7352F1F}"/>
                </a:ext>
              </a:extLst>
            </p:cNvPr>
            <p:cNvSpPr/>
            <p:nvPr/>
          </p:nvSpPr>
          <p:spPr>
            <a:xfrm>
              <a:off x="10326689" y="5623413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1A08578C-EE74-9541-BF61-63C456A243AB}"/>
                </a:ext>
              </a:extLst>
            </p:cNvPr>
            <p:cNvSpPr/>
            <p:nvPr/>
          </p:nvSpPr>
          <p:spPr>
            <a:xfrm>
              <a:off x="11415260" y="5623413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736CC639-3C3F-814E-B9F6-3EA13C855E67}"/>
                </a:ext>
              </a:extLst>
            </p:cNvPr>
            <p:cNvSpPr/>
            <p:nvPr/>
          </p:nvSpPr>
          <p:spPr>
            <a:xfrm>
              <a:off x="8336159" y="3489816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3969757-F63D-4C4D-9D76-7AB2CF7CCEE0}"/>
                </a:ext>
              </a:extLst>
            </p:cNvPr>
            <p:cNvSpPr/>
            <p:nvPr/>
          </p:nvSpPr>
          <p:spPr>
            <a:xfrm>
              <a:off x="9337645" y="3489816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E2296E35-7347-9D43-AC7C-CAC5406EB2E9}"/>
                </a:ext>
              </a:extLst>
            </p:cNvPr>
            <p:cNvSpPr/>
            <p:nvPr/>
          </p:nvSpPr>
          <p:spPr>
            <a:xfrm>
              <a:off x="8336159" y="2768248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485C14E0-23C4-5248-8DDD-F5B3ECFCFE1C}"/>
                </a:ext>
              </a:extLst>
            </p:cNvPr>
            <p:cNvSpPr/>
            <p:nvPr/>
          </p:nvSpPr>
          <p:spPr>
            <a:xfrm>
              <a:off x="8336159" y="2040460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59E32B15-DFB8-5845-9983-C896EEE24A17}"/>
                </a:ext>
              </a:extLst>
            </p:cNvPr>
            <p:cNvSpPr/>
            <p:nvPr/>
          </p:nvSpPr>
          <p:spPr>
            <a:xfrm>
              <a:off x="7291130" y="2040460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46E98E98-9AF9-4A4D-A0E3-5E11AE310149}"/>
                </a:ext>
              </a:extLst>
            </p:cNvPr>
            <p:cNvSpPr/>
            <p:nvPr/>
          </p:nvSpPr>
          <p:spPr>
            <a:xfrm>
              <a:off x="7284910" y="4192722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EA316CF-8284-7949-8C39-94B75AB027D7}"/>
                </a:ext>
              </a:extLst>
            </p:cNvPr>
            <p:cNvSpPr/>
            <p:nvPr/>
          </p:nvSpPr>
          <p:spPr>
            <a:xfrm>
              <a:off x="5269498" y="2040460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71DDDA87-B0F5-0248-9800-FC0BA5CC95F1}"/>
                </a:ext>
              </a:extLst>
            </p:cNvPr>
            <p:cNvSpPr/>
            <p:nvPr/>
          </p:nvSpPr>
          <p:spPr>
            <a:xfrm>
              <a:off x="5263278" y="3489816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DDF7B1C0-9157-A84E-A005-AD0D94B8E3DA}"/>
                </a:ext>
              </a:extLst>
            </p:cNvPr>
            <p:cNvSpPr/>
            <p:nvPr/>
          </p:nvSpPr>
          <p:spPr>
            <a:xfrm>
              <a:off x="5263278" y="2774469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BF27F4D8-E459-1D43-BD90-8AFF2C9BA826}"/>
                </a:ext>
              </a:extLst>
            </p:cNvPr>
            <p:cNvSpPr/>
            <p:nvPr/>
          </p:nvSpPr>
          <p:spPr>
            <a:xfrm>
              <a:off x="6221221" y="3489816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F880C71D-47F1-3F41-A169-9C784D8E5FD2}"/>
                </a:ext>
              </a:extLst>
            </p:cNvPr>
            <p:cNvSpPr/>
            <p:nvPr/>
          </p:nvSpPr>
          <p:spPr>
            <a:xfrm>
              <a:off x="3317034" y="4899290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45679D2E-2764-5D4D-A3D1-D986E64992D2}"/>
                </a:ext>
              </a:extLst>
            </p:cNvPr>
            <p:cNvSpPr/>
            <p:nvPr/>
          </p:nvSpPr>
          <p:spPr>
            <a:xfrm>
              <a:off x="4296263" y="2775397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5533B30A-4559-444C-B57B-56A636F990CD}"/>
                </a:ext>
              </a:extLst>
            </p:cNvPr>
            <p:cNvSpPr/>
            <p:nvPr/>
          </p:nvSpPr>
          <p:spPr>
            <a:xfrm>
              <a:off x="2301607" y="1244974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20DCB09-73F2-CB4E-8797-4F7ED25C5B37}"/>
                </a:ext>
              </a:extLst>
            </p:cNvPr>
            <p:cNvSpPr/>
            <p:nvPr/>
          </p:nvSpPr>
          <p:spPr>
            <a:xfrm>
              <a:off x="1225477" y="2041187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01016F23-4D45-C24A-81D8-071110C312AC}"/>
                </a:ext>
              </a:extLst>
            </p:cNvPr>
            <p:cNvSpPr/>
            <p:nvPr/>
          </p:nvSpPr>
          <p:spPr>
            <a:xfrm>
              <a:off x="6221221" y="510241"/>
              <a:ext cx="195810" cy="195810"/>
            </a:xfrm>
            <a:prstGeom prst="ellipse">
              <a:avLst/>
            </a:prstGeom>
            <a:grp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C76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624504E-4D60-17B8-8C2D-49E7BC13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9" y="4662983"/>
            <a:ext cx="1562007" cy="102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any&#10;&#10;AI-generated content may be incorrect.">
            <a:extLst>
              <a:ext uri="{FF2B5EF4-FFF2-40B4-BE49-F238E27FC236}">
                <a16:creationId xmlns:a16="http://schemas.microsoft.com/office/drawing/2014/main" id="{491900B2-62F3-A5F3-601D-A1C1D89AC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38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B695-D6ED-B643-9498-E4B6CD82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956" y="2421203"/>
            <a:ext cx="8392440" cy="153463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THANK YOU</a:t>
            </a:r>
            <a:br>
              <a:rPr lang="en-US" sz="60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</a:br>
            <a:r>
              <a:rPr lang="en-US" sz="44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  <a:t>Contact us:</a:t>
            </a:r>
            <a:br>
              <a:rPr lang="en-US" sz="4400" b="1" dirty="0">
                <a:solidFill>
                  <a:schemeClr val="bg1"/>
                </a:solidFill>
                <a:latin typeface="Palanquin" panose="020B0004020203020204" pitchFamily="34" charset="77"/>
                <a:cs typeface="Palanquin" panose="020B0004020203020204" pitchFamily="34" charset="77"/>
              </a:rPr>
            </a:b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nquin" panose="020B0004020203020204" pitchFamily="34" charset="77"/>
                <a:cs typeface="Palanquin" panose="020B000402020302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cloudflex@cloudfmgroup.com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  <a:latin typeface="Palanquin" panose="020B0004020203020204" pitchFamily="34" charset="77"/>
              <a:cs typeface="Palanquin" panose="020B00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5725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C2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365</Words>
  <Application>Microsoft Office PowerPoint</Application>
  <PresentationFormat>Widescreen</PresentationFormat>
  <Paragraphs>88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Lexend</vt:lpstr>
      <vt:lpstr>Lexend Medium</vt:lpstr>
      <vt:lpstr>Lexend SemiBold</vt:lpstr>
      <vt:lpstr>Palanquin</vt:lpstr>
      <vt:lpstr>Palanquin Light</vt:lpstr>
      <vt:lpstr>Paralucent Medium</vt:lpstr>
      <vt:lpstr>1_Office Theme</vt:lpstr>
      <vt:lpstr>2_Office Theme</vt:lpstr>
      <vt:lpstr>FREEDOM Tech October 2025</vt:lpstr>
      <vt:lpstr>PowerPoint Presentation</vt:lpstr>
      <vt:lpstr>PowerPoint Presentation</vt:lpstr>
      <vt:lpstr>Driving Performance through Technology and Process</vt:lpstr>
      <vt:lpstr>PowerPoint Presentation</vt:lpstr>
      <vt:lpstr>THANK YOU Contact us: cloudflex@cloudfmgroup.com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Nichola Crawshaw</dc:creator>
  <cp:lastModifiedBy>Nichola Crawshaw</cp:lastModifiedBy>
  <cp:revision>1</cp:revision>
  <dcterms:created xsi:type="dcterms:W3CDTF">2025-09-25T11:40:20Z</dcterms:created>
  <dcterms:modified xsi:type="dcterms:W3CDTF">2025-09-25T11:51:39Z</dcterms:modified>
</cp:coreProperties>
</file>